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1"/>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E8F976-ADA3-0041-BC3A-1F78DE273B3B}" v="2" dt="2022-05-10T16:14:10.309"/>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91"/>
    <p:restoredTop sz="94619"/>
  </p:normalViewPr>
  <p:slideViewPr>
    <p:cSldViewPr snapToGrid="0" snapToObjects="1">
      <p:cViewPr varScale="1">
        <p:scale>
          <a:sx n="75" d="100"/>
          <a:sy n="75" d="100"/>
        </p:scale>
        <p:origin x="176"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nie Thorp" userId="d47e8857-4fd4-407c-a57d-0f31c4cdb5fd" providerId="ADAL" clId="{1AE8F976-ADA3-0041-BC3A-1F78DE273B3B}"/>
    <pc:docChg chg="undo custSel modSld">
      <pc:chgData name="Marnie Thorp" userId="d47e8857-4fd4-407c-a57d-0f31c4cdb5fd" providerId="ADAL" clId="{1AE8F976-ADA3-0041-BC3A-1F78DE273B3B}" dt="2022-05-10T16:14:10.509" v="42" actId="27636"/>
      <pc:docMkLst>
        <pc:docMk/>
      </pc:docMkLst>
      <pc:sldChg chg="addSp delSp modSp mod">
        <pc:chgData name="Marnie Thorp" userId="d47e8857-4fd4-407c-a57d-0f31c4cdb5fd" providerId="ADAL" clId="{1AE8F976-ADA3-0041-BC3A-1F78DE273B3B}" dt="2022-05-10T16:14:10.316" v="23" actId="27636"/>
        <pc:sldMkLst>
          <pc:docMk/>
          <pc:sldMk cId="0" sldId="256"/>
        </pc:sldMkLst>
        <pc:spChg chg="add del mod">
          <ac:chgData name="Marnie Thorp" userId="d47e8857-4fd4-407c-a57d-0f31c4cdb5fd" providerId="ADAL" clId="{1AE8F976-ADA3-0041-BC3A-1F78DE273B3B}" dt="2022-05-10T16:14:10.309" v="22" actId="767"/>
          <ac:spMkLst>
            <pc:docMk/>
            <pc:sldMk cId="0" sldId="256"/>
            <ac:spMk id="2" creationId="{7F8AFE78-F012-4FF5-A1B8-585C6FA1613F}"/>
          </ac:spMkLst>
        </pc:spChg>
        <pc:spChg chg="mod">
          <ac:chgData name="Marnie Thorp" userId="d47e8857-4fd4-407c-a57d-0f31c4cdb5fd" providerId="ADAL" clId="{1AE8F976-ADA3-0041-BC3A-1F78DE273B3B}" dt="2022-05-10T16:14:10.316" v="23" actId="27636"/>
          <ac:spMkLst>
            <pc:docMk/>
            <pc:sldMk cId="0" sldId="256"/>
            <ac:spMk id="276" creationId="{00000000-0000-0000-0000-000000000000}"/>
          </ac:spMkLst>
        </pc:spChg>
      </pc:sldChg>
      <pc:sldChg chg="modSp mod">
        <pc:chgData name="Marnie Thorp" userId="d47e8857-4fd4-407c-a57d-0f31c4cdb5fd" providerId="ADAL" clId="{1AE8F976-ADA3-0041-BC3A-1F78DE273B3B}" dt="2022-05-10T16:14:10.392" v="24" actId="27636"/>
        <pc:sldMkLst>
          <pc:docMk/>
          <pc:sldMk cId="0" sldId="257"/>
        </pc:sldMkLst>
        <pc:spChg chg="mod">
          <ac:chgData name="Marnie Thorp" userId="d47e8857-4fd4-407c-a57d-0f31c4cdb5fd" providerId="ADAL" clId="{1AE8F976-ADA3-0041-BC3A-1F78DE273B3B}" dt="2022-05-10T16:14:10.392" v="24" actId="27636"/>
          <ac:spMkLst>
            <pc:docMk/>
            <pc:sldMk cId="0" sldId="257"/>
            <ac:spMk id="280" creationId="{00000000-0000-0000-0000-000000000000}"/>
          </ac:spMkLst>
        </pc:spChg>
      </pc:sldChg>
      <pc:sldChg chg="modSp mod">
        <pc:chgData name="Marnie Thorp" userId="d47e8857-4fd4-407c-a57d-0f31c4cdb5fd" providerId="ADAL" clId="{1AE8F976-ADA3-0041-BC3A-1F78DE273B3B}" dt="2022-05-10T16:14:10.422" v="25" actId="27636"/>
        <pc:sldMkLst>
          <pc:docMk/>
          <pc:sldMk cId="0" sldId="259"/>
        </pc:sldMkLst>
        <pc:spChg chg="mod">
          <ac:chgData name="Marnie Thorp" userId="d47e8857-4fd4-407c-a57d-0f31c4cdb5fd" providerId="ADAL" clId="{1AE8F976-ADA3-0041-BC3A-1F78DE273B3B}" dt="2022-05-10T16:14:10.422" v="25" actId="27636"/>
          <ac:spMkLst>
            <pc:docMk/>
            <pc:sldMk cId="0" sldId="259"/>
            <ac:spMk id="286" creationId="{00000000-0000-0000-0000-000000000000}"/>
          </ac:spMkLst>
        </pc:spChg>
      </pc:sldChg>
      <pc:sldChg chg="modSp mod">
        <pc:chgData name="Marnie Thorp" userId="d47e8857-4fd4-407c-a57d-0f31c4cdb5fd" providerId="ADAL" clId="{1AE8F976-ADA3-0041-BC3A-1F78DE273B3B}" dt="2022-05-10T16:14:10.429" v="26" actId="27636"/>
        <pc:sldMkLst>
          <pc:docMk/>
          <pc:sldMk cId="0" sldId="260"/>
        </pc:sldMkLst>
        <pc:spChg chg="mod">
          <ac:chgData name="Marnie Thorp" userId="d47e8857-4fd4-407c-a57d-0f31c4cdb5fd" providerId="ADAL" clId="{1AE8F976-ADA3-0041-BC3A-1F78DE273B3B}" dt="2022-05-10T16:14:10.429" v="26" actId="27636"/>
          <ac:spMkLst>
            <pc:docMk/>
            <pc:sldMk cId="0" sldId="260"/>
            <ac:spMk id="291" creationId="{00000000-0000-0000-0000-000000000000}"/>
          </ac:spMkLst>
        </pc:spChg>
      </pc:sldChg>
      <pc:sldChg chg="modSp mod">
        <pc:chgData name="Marnie Thorp" userId="d47e8857-4fd4-407c-a57d-0f31c4cdb5fd" providerId="ADAL" clId="{1AE8F976-ADA3-0041-BC3A-1F78DE273B3B}" dt="2022-05-10T16:14:10.432" v="27" actId="27636"/>
        <pc:sldMkLst>
          <pc:docMk/>
          <pc:sldMk cId="0" sldId="261"/>
        </pc:sldMkLst>
        <pc:spChg chg="mod">
          <ac:chgData name="Marnie Thorp" userId="d47e8857-4fd4-407c-a57d-0f31c4cdb5fd" providerId="ADAL" clId="{1AE8F976-ADA3-0041-BC3A-1F78DE273B3B}" dt="2022-05-10T16:14:10.432" v="27" actId="27636"/>
          <ac:spMkLst>
            <pc:docMk/>
            <pc:sldMk cId="0" sldId="261"/>
            <ac:spMk id="296" creationId="{00000000-0000-0000-0000-000000000000}"/>
          </ac:spMkLst>
        </pc:spChg>
      </pc:sldChg>
      <pc:sldChg chg="modSp mod">
        <pc:chgData name="Marnie Thorp" userId="d47e8857-4fd4-407c-a57d-0f31c4cdb5fd" providerId="ADAL" clId="{1AE8F976-ADA3-0041-BC3A-1F78DE273B3B}" dt="2022-05-10T16:14:10.440" v="28" actId="27636"/>
        <pc:sldMkLst>
          <pc:docMk/>
          <pc:sldMk cId="0" sldId="263"/>
        </pc:sldMkLst>
        <pc:spChg chg="mod">
          <ac:chgData name="Marnie Thorp" userId="d47e8857-4fd4-407c-a57d-0f31c4cdb5fd" providerId="ADAL" clId="{1AE8F976-ADA3-0041-BC3A-1F78DE273B3B}" dt="2022-05-10T16:14:10.440" v="28" actId="27636"/>
          <ac:spMkLst>
            <pc:docMk/>
            <pc:sldMk cId="0" sldId="263"/>
            <ac:spMk id="304" creationId="{00000000-0000-0000-0000-000000000000}"/>
          </ac:spMkLst>
        </pc:spChg>
      </pc:sldChg>
      <pc:sldChg chg="modSp mod">
        <pc:chgData name="Marnie Thorp" userId="d47e8857-4fd4-407c-a57d-0f31c4cdb5fd" providerId="ADAL" clId="{1AE8F976-ADA3-0041-BC3A-1F78DE273B3B}" dt="2022-05-10T16:14:10.443" v="29" actId="27636"/>
        <pc:sldMkLst>
          <pc:docMk/>
          <pc:sldMk cId="0" sldId="264"/>
        </pc:sldMkLst>
        <pc:spChg chg="mod">
          <ac:chgData name="Marnie Thorp" userId="d47e8857-4fd4-407c-a57d-0f31c4cdb5fd" providerId="ADAL" clId="{1AE8F976-ADA3-0041-BC3A-1F78DE273B3B}" dt="2022-05-10T16:14:10.443" v="29" actId="27636"/>
          <ac:spMkLst>
            <pc:docMk/>
            <pc:sldMk cId="0" sldId="264"/>
            <ac:spMk id="308" creationId="{00000000-0000-0000-0000-000000000000}"/>
          </ac:spMkLst>
        </pc:spChg>
      </pc:sldChg>
      <pc:sldChg chg="modSp mod">
        <pc:chgData name="Marnie Thorp" userId="d47e8857-4fd4-407c-a57d-0f31c4cdb5fd" providerId="ADAL" clId="{1AE8F976-ADA3-0041-BC3A-1F78DE273B3B}" dt="2022-05-10T16:14:10.446" v="30" actId="27636"/>
        <pc:sldMkLst>
          <pc:docMk/>
          <pc:sldMk cId="0" sldId="265"/>
        </pc:sldMkLst>
        <pc:spChg chg="mod">
          <ac:chgData name="Marnie Thorp" userId="d47e8857-4fd4-407c-a57d-0f31c4cdb5fd" providerId="ADAL" clId="{1AE8F976-ADA3-0041-BC3A-1F78DE273B3B}" dt="2022-05-10T16:14:10.446" v="30" actId="27636"/>
          <ac:spMkLst>
            <pc:docMk/>
            <pc:sldMk cId="0" sldId="265"/>
            <ac:spMk id="312" creationId="{00000000-0000-0000-0000-000000000000}"/>
          </ac:spMkLst>
        </pc:spChg>
      </pc:sldChg>
      <pc:sldChg chg="modSp mod">
        <pc:chgData name="Marnie Thorp" userId="d47e8857-4fd4-407c-a57d-0f31c4cdb5fd" providerId="ADAL" clId="{1AE8F976-ADA3-0041-BC3A-1F78DE273B3B}" dt="2022-05-10T16:14:10.450" v="31" actId="27636"/>
        <pc:sldMkLst>
          <pc:docMk/>
          <pc:sldMk cId="0" sldId="266"/>
        </pc:sldMkLst>
        <pc:spChg chg="mod">
          <ac:chgData name="Marnie Thorp" userId="d47e8857-4fd4-407c-a57d-0f31c4cdb5fd" providerId="ADAL" clId="{1AE8F976-ADA3-0041-BC3A-1F78DE273B3B}" dt="2022-05-10T16:14:10.450" v="31" actId="27636"/>
          <ac:spMkLst>
            <pc:docMk/>
            <pc:sldMk cId="0" sldId="266"/>
            <ac:spMk id="316" creationId="{00000000-0000-0000-0000-000000000000}"/>
          </ac:spMkLst>
        </pc:spChg>
      </pc:sldChg>
      <pc:sldChg chg="modSp mod">
        <pc:chgData name="Marnie Thorp" userId="d47e8857-4fd4-407c-a57d-0f31c4cdb5fd" providerId="ADAL" clId="{1AE8F976-ADA3-0041-BC3A-1F78DE273B3B}" dt="2022-05-10T16:14:10.461" v="32" actId="27636"/>
        <pc:sldMkLst>
          <pc:docMk/>
          <pc:sldMk cId="0" sldId="267"/>
        </pc:sldMkLst>
        <pc:spChg chg="mod">
          <ac:chgData name="Marnie Thorp" userId="d47e8857-4fd4-407c-a57d-0f31c4cdb5fd" providerId="ADAL" clId="{1AE8F976-ADA3-0041-BC3A-1F78DE273B3B}" dt="2022-05-10T16:14:10.461" v="32" actId="27636"/>
          <ac:spMkLst>
            <pc:docMk/>
            <pc:sldMk cId="0" sldId="267"/>
            <ac:spMk id="320" creationId="{00000000-0000-0000-0000-000000000000}"/>
          </ac:spMkLst>
        </pc:spChg>
      </pc:sldChg>
      <pc:sldChg chg="modSp mod">
        <pc:chgData name="Marnie Thorp" userId="d47e8857-4fd4-407c-a57d-0f31c4cdb5fd" providerId="ADAL" clId="{1AE8F976-ADA3-0041-BC3A-1F78DE273B3B}" dt="2022-05-10T16:14:10.464" v="33" actId="27636"/>
        <pc:sldMkLst>
          <pc:docMk/>
          <pc:sldMk cId="0" sldId="269"/>
        </pc:sldMkLst>
        <pc:spChg chg="mod">
          <ac:chgData name="Marnie Thorp" userId="d47e8857-4fd4-407c-a57d-0f31c4cdb5fd" providerId="ADAL" clId="{1AE8F976-ADA3-0041-BC3A-1F78DE273B3B}" dt="2022-05-10T16:14:10.464" v="33" actId="27636"/>
          <ac:spMkLst>
            <pc:docMk/>
            <pc:sldMk cId="0" sldId="269"/>
            <ac:spMk id="327" creationId="{00000000-0000-0000-0000-000000000000}"/>
          </ac:spMkLst>
        </pc:spChg>
      </pc:sldChg>
      <pc:sldChg chg="modSp mod">
        <pc:chgData name="Marnie Thorp" userId="d47e8857-4fd4-407c-a57d-0f31c4cdb5fd" providerId="ADAL" clId="{1AE8F976-ADA3-0041-BC3A-1F78DE273B3B}" dt="2022-05-10T16:14:10.467" v="34" actId="27636"/>
        <pc:sldMkLst>
          <pc:docMk/>
          <pc:sldMk cId="0" sldId="270"/>
        </pc:sldMkLst>
        <pc:spChg chg="mod">
          <ac:chgData name="Marnie Thorp" userId="d47e8857-4fd4-407c-a57d-0f31c4cdb5fd" providerId="ADAL" clId="{1AE8F976-ADA3-0041-BC3A-1F78DE273B3B}" dt="2022-05-10T16:14:10.467" v="34" actId="27636"/>
          <ac:spMkLst>
            <pc:docMk/>
            <pc:sldMk cId="0" sldId="270"/>
            <ac:spMk id="332" creationId="{00000000-0000-0000-0000-000000000000}"/>
          </ac:spMkLst>
        </pc:spChg>
      </pc:sldChg>
      <pc:sldChg chg="modSp mod">
        <pc:chgData name="Marnie Thorp" userId="d47e8857-4fd4-407c-a57d-0f31c4cdb5fd" providerId="ADAL" clId="{1AE8F976-ADA3-0041-BC3A-1F78DE273B3B}" dt="2022-05-10T16:14:10.478" v="35" actId="27636"/>
        <pc:sldMkLst>
          <pc:docMk/>
          <pc:sldMk cId="0" sldId="271"/>
        </pc:sldMkLst>
        <pc:spChg chg="mod">
          <ac:chgData name="Marnie Thorp" userId="d47e8857-4fd4-407c-a57d-0f31c4cdb5fd" providerId="ADAL" clId="{1AE8F976-ADA3-0041-BC3A-1F78DE273B3B}" dt="2022-05-10T16:14:10.478" v="35" actId="27636"/>
          <ac:spMkLst>
            <pc:docMk/>
            <pc:sldMk cId="0" sldId="271"/>
            <ac:spMk id="337" creationId="{00000000-0000-0000-0000-000000000000}"/>
          </ac:spMkLst>
        </pc:spChg>
      </pc:sldChg>
      <pc:sldChg chg="modSp mod">
        <pc:chgData name="Marnie Thorp" userId="d47e8857-4fd4-407c-a57d-0f31c4cdb5fd" providerId="ADAL" clId="{1AE8F976-ADA3-0041-BC3A-1F78DE273B3B}" dt="2022-05-10T16:14:10.481" v="36" actId="27636"/>
        <pc:sldMkLst>
          <pc:docMk/>
          <pc:sldMk cId="0" sldId="273"/>
        </pc:sldMkLst>
        <pc:spChg chg="mod">
          <ac:chgData name="Marnie Thorp" userId="d47e8857-4fd4-407c-a57d-0f31c4cdb5fd" providerId="ADAL" clId="{1AE8F976-ADA3-0041-BC3A-1F78DE273B3B}" dt="2022-05-10T16:14:10.481" v="36" actId="27636"/>
          <ac:spMkLst>
            <pc:docMk/>
            <pc:sldMk cId="0" sldId="273"/>
            <ac:spMk id="344" creationId="{00000000-0000-0000-0000-000000000000}"/>
          </ac:spMkLst>
        </pc:spChg>
      </pc:sldChg>
      <pc:sldChg chg="modSp mod">
        <pc:chgData name="Marnie Thorp" userId="d47e8857-4fd4-407c-a57d-0f31c4cdb5fd" providerId="ADAL" clId="{1AE8F976-ADA3-0041-BC3A-1F78DE273B3B}" dt="2022-05-10T16:14:10.489" v="37" actId="27636"/>
        <pc:sldMkLst>
          <pc:docMk/>
          <pc:sldMk cId="0" sldId="274"/>
        </pc:sldMkLst>
        <pc:spChg chg="mod">
          <ac:chgData name="Marnie Thorp" userId="d47e8857-4fd4-407c-a57d-0f31c4cdb5fd" providerId="ADAL" clId="{1AE8F976-ADA3-0041-BC3A-1F78DE273B3B}" dt="2022-05-10T16:14:10.489" v="37" actId="27636"/>
          <ac:spMkLst>
            <pc:docMk/>
            <pc:sldMk cId="0" sldId="274"/>
            <ac:spMk id="349" creationId="{00000000-0000-0000-0000-000000000000}"/>
          </ac:spMkLst>
        </pc:spChg>
      </pc:sldChg>
      <pc:sldChg chg="modSp mod">
        <pc:chgData name="Marnie Thorp" userId="d47e8857-4fd4-407c-a57d-0f31c4cdb5fd" providerId="ADAL" clId="{1AE8F976-ADA3-0041-BC3A-1F78DE273B3B}" dt="2022-05-10T16:14:10.492" v="38" actId="27636"/>
        <pc:sldMkLst>
          <pc:docMk/>
          <pc:sldMk cId="0" sldId="275"/>
        </pc:sldMkLst>
        <pc:spChg chg="mod">
          <ac:chgData name="Marnie Thorp" userId="d47e8857-4fd4-407c-a57d-0f31c4cdb5fd" providerId="ADAL" clId="{1AE8F976-ADA3-0041-BC3A-1F78DE273B3B}" dt="2022-05-10T16:14:10.492" v="38" actId="27636"/>
          <ac:spMkLst>
            <pc:docMk/>
            <pc:sldMk cId="0" sldId="275"/>
            <ac:spMk id="356" creationId="{00000000-0000-0000-0000-000000000000}"/>
          </ac:spMkLst>
        </pc:spChg>
      </pc:sldChg>
      <pc:sldChg chg="modSp mod">
        <pc:chgData name="Marnie Thorp" userId="d47e8857-4fd4-407c-a57d-0f31c4cdb5fd" providerId="ADAL" clId="{1AE8F976-ADA3-0041-BC3A-1F78DE273B3B}" dt="2022-05-10T16:14:10.495" v="39" actId="27636"/>
        <pc:sldMkLst>
          <pc:docMk/>
          <pc:sldMk cId="0" sldId="276"/>
        </pc:sldMkLst>
        <pc:spChg chg="mod">
          <ac:chgData name="Marnie Thorp" userId="d47e8857-4fd4-407c-a57d-0f31c4cdb5fd" providerId="ADAL" clId="{1AE8F976-ADA3-0041-BC3A-1F78DE273B3B}" dt="2022-05-10T16:14:10.495" v="39" actId="27636"/>
          <ac:spMkLst>
            <pc:docMk/>
            <pc:sldMk cId="0" sldId="276"/>
            <ac:spMk id="363" creationId="{00000000-0000-0000-0000-000000000000}"/>
          </ac:spMkLst>
        </pc:spChg>
      </pc:sldChg>
      <pc:sldChg chg="modSp mod">
        <pc:chgData name="Marnie Thorp" userId="d47e8857-4fd4-407c-a57d-0f31c4cdb5fd" providerId="ADAL" clId="{1AE8F976-ADA3-0041-BC3A-1F78DE273B3B}" dt="2022-05-10T16:14:10.498" v="40" actId="27636"/>
        <pc:sldMkLst>
          <pc:docMk/>
          <pc:sldMk cId="0" sldId="278"/>
        </pc:sldMkLst>
        <pc:spChg chg="mod">
          <ac:chgData name="Marnie Thorp" userId="d47e8857-4fd4-407c-a57d-0f31c4cdb5fd" providerId="ADAL" clId="{1AE8F976-ADA3-0041-BC3A-1F78DE273B3B}" dt="2022-05-10T16:14:10.498" v="40" actId="27636"/>
          <ac:spMkLst>
            <pc:docMk/>
            <pc:sldMk cId="0" sldId="278"/>
            <ac:spMk id="374" creationId="{00000000-0000-0000-0000-000000000000}"/>
          </ac:spMkLst>
        </pc:spChg>
      </pc:sldChg>
      <pc:sldChg chg="modSp mod">
        <pc:chgData name="Marnie Thorp" userId="d47e8857-4fd4-407c-a57d-0f31c4cdb5fd" providerId="ADAL" clId="{1AE8F976-ADA3-0041-BC3A-1F78DE273B3B}" dt="2022-05-10T16:14:10.505" v="41" actId="27636"/>
        <pc:sldMkLst>
          <pc:docMk/>
          <pc:sldMk cId="0" sldId="279"/>
        </pc:sldMkLst>
        <pc:spChg chg="mod">
          <ac:chgData name="Marnie Thorp" userId="d47e8857-4fd4-407c-a57d-0f31c4cdb5fd" providerId="ADAL" clId="{1AE8F976-ADA3-0041-BC3A-1F78DE273B3B}" dt="2022-05-10T16:14:10.505" v="41" actId="27636"/>
          <ac:spMkLst>
            <pc:docMk/>
            <pc:sldMk cId="0" sldId="279"/>
            <ac:spMk id="378" creationId="{00000000-0000-0000-0000-000000000000}"/>
          </ac:spMkLst>
        </pc:spChg>
      </pc:sldChg>
      <pc:sldChg chg="modSp mod">
        <pc:chgData name="Marnie Thorp" userId="d47e8857-4fd4-407c-a57d-0f31c4cdb5fd" providerId="ADAL" clId="{1AE8F976-ADA3-0041-BC3A-1F78DE273B3B}" dt="2022-05-10T16:14:10.509" v="42" actId="27636"/>
        <pc:sldMkLst>
          <pc:docMk/>
          <pc:sldMk cId="0" sldId="281"/>
        </pc:sldMkLst>
        <pc:spChg chg="mod">
          <ac:chgData name="Marnie Thorp" userId="d47e8857-4fd4-407c-a57d-0f31c4cdb5fd" providerId="ADAL" clId="{1AE8F976-ADA3-0041-BC3A-1F78DE273B3B}" dt="2022-05-10T16:14:10.509" v="42" actId="27636"/>
          <ac:spMkLst>
            <pc:docMk/>
            <pc:sldMk cId="0" sldId="281"/>
            <ac:spMk id="39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3" name="Shape 273"/>
          <p:cNvSpPr>
            <a:spLocks noGrp="1" noRot="1" noChangeAspect="1"/>
          </p:cNvSpPr>
          <p:nvPr>
            <p:ph type="sldImg"/>
          </p:nvPr>
        </p:nvSpPr>
        <p:spPr>
          <a:xfrm>
            <a:off x="1143000" y="685800"/>
            <a:ext cx="4572000" cy="3429000"/>
          </a:xfrm>
          <a:prstGeom prst="rect">
            <a:avLst/>
          </a:prstGeom>
        </p:spPr>
        <p:txBody>
          <a:bodyPr/>
          <a:lstStyle/>
          <a:p>
            <a:endParaRPr/>
          </a:p>
        </p:txBody>
      </p:sp>
      <p:sp>
        <p:nvSpPr>
          <p:cNvPr id="274" name="Shape 27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Shape 353"/>
          <p:cNvSpPr>
            <a:spLocks noGrp="1" noRot="1" noChangeAspect="1"/>
          </p:cNvSpPr>
          <p:nvPr>
            <p:ph type="sldImg"/>
          </p:nvPr>
        </p:nvSpPr>
        <p:spPr>
          <a:xfrm>
            <a:off x="381000" y="685800"/>
            <a:ext cx="6096000" cy="3429000"/>
          </a:xfrm>
          <a:prstGeom prst="rect">
            <a:avLst/>
          </a:prstGeom>
        </p:spPr>
        <p:txBody>
          <a:bodyPr/>
          <a:lstStyle/>
          <a:p>
            <a:endParaRPr/>
          </a:p>
        </p:txBody>
      </p:sp>
      <p:sp>
        <p:nvSpPr>
          <p:cNvPr id="354" name="Shape 354"/>
          <p:cNvSpPr>
            <a:spLocks noGrp="1"/>
          </p:cNvSpPr>
          <p:nvPr>
            <p:ph type="body" sz="quarter" idx="1"/>
          </p:nvPr>
        </p:nvSpPr>
        <p:spPr>
          <a:prstGeom prst="rect">
            <a:avLst/>
          </a:prstGeom>
        </p:spPr>
        <p:txBody>
          <a:bodyPr/>
          <a:lstStyle/>
          <a:p>
            <a:r>
              <a:t>You will hear the “S” word a lot from employers and governments. When an employer says a DB plan is unsustainable they usually mean simply that they find it expensive.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Shape 360"/>
          <p:cNvSpPr>
            <a:spLocks noGrp="1" noRot="1" noChangeAspect="1"/>
          </p:cNvSpPr>
          <p:nvPr>
            <p:ph type="sldImg"/>
          </p:nvPr>
        </p:nvSpPr>
        <p:spPr>
          <a:xfrm>
            <a:off x="381000" y="685800"/>
            <a:ext cx="6096000" cy="3429000"/>
          </a:xfrm>
          <a:prstGeom prst="rect">
            <a:avLst/>
          </a:prstGeom>
        </p:spPr>
        <p:txBody>
          <a:bodyPr/>
          <a:lstStyle/>
          <a:p>
            <a:endParaRPr/>
          </a:p>
        </p:txBody>
      </p:sp>
      <p:sp>
        <p:nvSpPr>
          <p:cNvPr id="361" name="Shape 361"/>
          <p:cNvSpPr>
            <a:spLocks noGrp="1"/>
          </p:cNvSpPr>
          <p:nvPr>
            <p:ph type="body" sz="quarter" idx="1"/>
          </p:nvPr>
        </p:nvSpPr>
        <p:spPr>
          <a:prstGeom prst="rect">
            <a:avLst/>
          </a:prstGeom>
        </p:spPr>
        <p:txBody>
          <a:bodyPr/>
          <a:lstStyle/>
          <a:p>
            <a:r>
              <a:t>You will hear the “S” word a lot from employers and governments. When an employer says a DB plan is unsustainable they usually mean simply that they find it expensive.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Shape 367"/>
          <p:cNvSpPr>
            <a:spLocks noGrp="1" noRot="1" noChangeAspect="1"/>
          </p:cNvSpPr>
          <p:nvPr>
            <p:ph type="sldImg"/>
          </p:nvPr>
        </p:nvSpPr>
        <p:spPr>
          <a:xfrm>
            <a:off x="381000" y="685800"/>
            <a:ext cx="6096000" cy="3429000"/>
          </a:xfrm>
          <a:prstGeom prst="rect">
            <a:avLst/>
          </a:prstGeom>
        </p:spPr>
        <p:txBody>
          <a:bodyPr/>
          <a:lstStyle/>
          <a:p>
            <a:endParaRPr/>
          </a:p>
        </p:txBody>
      </p:sp>
      <p:sp>
        <p:nvSpPr>
          <p:cNvPr id="368" name="Shape 368"/>
          <p:cNvSpPr>
            <a:spLocks noGrp="1"/>
          </p:cNvSpPr>
          <p:nvPr>
            <p:ph type="body" sz="quarter" idx="1"/>
          </p:nvPr>
        </p:nvSpPr>
        <p:spPr>
          <a:prstGeom prst="rect">
            <a:avLst/>
          </a:prstGeom>
        </p:spPr>
        <p:txBody>
          <a:bodyPr/>
          <a:lstStyle/>
          <a:p>
            <a:r>
              <a:t>The takeaway here is that you don’t have to say “yes.” Lower wage workers bear the brunt of integration and will benefit in retirement from the CPP enhancement if the union is able to maintain the existing plan formula.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Shape 371"/>
          <p:cNvSpPr>
            <a:spLocks noGrp="1" noRot="1" noChangeAspect="1"/>
          </p:cNvSpPr>
          <p:nvPr>
            <p:ph type="sldImg"/>
          </p:nvPr>
        </p:nvSpPr>
        <p:spPr>
          <a:prstGeom prst="rect">
            <a:avLst/>
          </a:prstGeom>
        </p:spPr>
        <p:txBody>
          <a:bodyPr/>
          <a:lstStyle/>
          <a:p>
            <a:endParaRPr/>
          </a:p>
        </p:txBody>
      </p:sp>
      <p:sp>
        <p:nvSpPr>
          <p:cNvPr id="372" name="Shape 372"/>
          <p:cNvSpPr>
            <a:spLocks noGrp="1"/>
          </p:cNvSpPr>
          <p:nvPr>
            <p:ph type="body" sz="quarter" idx="1"/>
          </p:nvPr>
        </p:nvSpPr>
        <p:spPr>
          <a:prstGeom prst="rect">
            <a:avLst/>
          </a:prstGeom>
        </p:spPr>
        <p:txBody>
          <a:bodyPr/>
          <a:lstStyle/>
          <a:p>
            <a:r>
              <a:t>“Original earnings limit” is the current “year’s maximum pensionable earnings” or YMPE. It is indexed every year. For 2019 the YMPE is $57,400. It is the first and third columns that will be of concern to your locals.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Shape 382"/>
          <p:cNvSpPr>
            <a:spLocks noGrp="1" noRot="1" noChangeAspect="1"/>
          </p:cNvSpPr>
          <p:nvPr>
            <p:ph type="sldImg"/>
          </p:nvPr>
        </p:nvSpPr>
        <p:spPr>
          <a:xfrm>
            <a:off x="381000" y="685800"/>
            <a:ext cx="6096000" cy="3429000"/>
          </a:xfrm>
          <a:prstGeom prst="rect">
            <a:avLst/>
          </a:prstGeom>
        </p:spPr>
        <p:txBody>
          <a:bodyPr/>
          <a:lstStyle/>
          <a:p>
            <a:endParaRPr/>
          </a:p>
        </p:txBody>
      </p:sp>
      <p:sp>
        <p:nvSpPr>
          <p:cNvPr id="383" name="Shape 383"/>
          <p:cNvSpPr>
            <a:spLocks noGrp="1"/>
          </p:cNvSpPr>
          <p:nvPr>
            <p:ph type="body" sz="quarter" idx="1"/>
          </p:nvPr>
        </p:nvSpPr>
        <p:spPr>
          <a:prstGeom prst="rect">
            <a:avLst/>
          </a:prstGeom>
        </p:spPr>
        <p:txBody>
          <a:bodyPr/>
          <a:lstStyle/>
          <a:p>
            <a:r>
              <a:t>You will hear the “S” word a lot from employers and governments. When an employer says a DB plan is unsustainable they usually mean simply that they find it expensive.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1298959" y="401653"/>
            <a:ext cx="9538760" cy="2657742"/>
          </a:xfrm>
          <a:prstGeom prst="rect">
            <a:avLst/>
          </a:prstGeom>
        </p:spPr>
        <p:txBody>
          <a:bodyPr anchor="b"/>
          <a:lstStyle>
            <a:lvl1pPr>
              <a:defRPr sz="6000" b="1">
                <a:solidFill>
                  <a:srgbClr val="FFFFFF"/>
                </a:solidFill>
                <a:latin typeface="Arial"/>
                <a:ea typeface="Arial"/>
                <a:cs typeface="Arial"/>
                <a:sym typeface="Arial"/>
              </a:defRPr>
            </a:lvl1pPr>
          </a:lstStyle>
          <a:p>
            <a:r>
              <a:t>Title Text</a:t>
            </a:r>
          </a:p>
        </p:txBody>
      </p:sp>
      <p:sp>
        <p:nvSpPr>
          <p:cNvPr id="13" name="Body Level One…"/>
          <p:cNvSpPr txBox="1">
            <a:spLocks noGrp="1"/>
          </p:cNvSpPr>
          <p:nvPr>
            <p:ph type="body" sz="half" idx="1"/>
          </p:nvPr>
        </p:nvSpPr>
        <p:spPr>
          <a:xfrm>
            <a:off x="1298959" y="3798606"/>
            <a:ext cx="9538760" cy="1802095"/>
          </a:xfrm>
          <a:prstGeom prst="rect">
            <a:avLst/>
          </a:prstGeom>
        </p:spPr>
        <p:txBody>
          <a:bodyPr/>
          <a:lstStyle>
            <a:lvl1pPr marL="0" indent="0">
              <a:buSzTx/>
              <a:buFontTx/>
              <a:buNone/>
              <a:defRPr sz="3600">
                <a:latin typeface="Arial"/>
                <a:ea typeface="Arial"/>
                <a:cs typeface="Arial"/>
                <a:sym typeface="Arial"/>
              </a:defRPr>
            </a:lvl1pPr>
            <a:lvl2pPr marL="0" indent="457200">
              <a:buSzTx/>
              <a:buFontTx/>
              <a:buNone/>
              <a:defRPr sz="3600">
                <a:latin typeface="Arial"/>
                <a:ea typeface="Arial"/>
                <a:cs typeface="Arial"/>
                <a:sym typeface="Arial"/>
              </a:defRPr>
            </a:lvl2pPr>
            <a:lvl3pPr marL="0" indent="914400">
              <a:buSzTx/>
              <a:buFontTx/>
              <a:buNone/>
              <a:defRPr sz="3600">
                <a:latin typeface="Arial"/>
                <a:ea typeface="Arial"/>
                <a:cs typeface="Arial"/>
                <a:sym typeface="Arial"/>
              </a:defRPr>
            </a:lvl3pPr>
            <a:lvl4pPr marL="0" indent="1371600">
              <a:buSzTx/>
              <a:buFontTx/>
              <a:buNone/>
              <a:defRPr sz="3600">
                <a:latin typeface="Arial"/>
                <a:ea typeface="Arial"/>
                <a:cs typeface="Arial"/>
                <a:sym typeface="Arial"/>
              </a:defRPr>
            </a:lvl4pPr>
            <a:lvl5pPr marL="0" indent="1828800">
              <a:buSzTx/>
              <a:buFontTx/>
              <a:buNone/>
              <a:defRPr sz="36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xfrm>
            <a:off x="5892800" y="6172200"/>
            <a:ext cx="2844800" cy="368301"/>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93" name="Picture 9" descr="Picture 9"/>
          <p:cNvPicPr>
            <a:picLocks noChangeAspect="1"/>
          </p:cNvPicPr>
          <p:nvPr/>
        </p:nvPicPr>
        <p:blipFill>
          <a:blip r:embed="rId2"/>
          <a:stretch>
            <a:fillRect/>
          </a:stretch>
        </p:blipFill>
        <p:spPr>
          <a:xfrm>
            <a:off x="6350" y="0"/>
            <a:ext cx="12179300" cy="6858000"/>
          </a:xfrm>
          <a:prstGeom prst="rect">
            <a:avLst/>
          </a:prstGeom>
          <a:ln w="12700">
            <a:miter lim="400000"/>
          </a:ln>
        </p:spPr>
      </p:pic>
      <p:sp>
        <p:nvSpPr>
          <p:cNvPr id="94" name="Title Text"/>
          <p:cNvSpPr txBox="1">
            <a:spLocks noGrp="1"/>
          </p:cNvSpPr>
          <p:nvPr>
            <p:ph type="title"/>
          </p:nvPr>
        </p:nvSpPr>
        <p:spPr>
          <a:xfrm>
            <a:off x="1233443" y="1"/>
            <a:ext cx="9144001" cy="1600201"/>
          </a:xfrm>
          <a:prstGeom prst="rect">
            <a:avLst/>
          </a:prstGeom>
        </p:spPr>
        <p:txBody>
          <a:bodyPr/>
          <a:lstStyle>
            <a:lvl1pPr>
              <a:defRPr sz="4000" b="1">
                <a:solidFill>
                  <a:srgbClr val="FFFFFF"/>
                </a:solidFill>
                <a:latin typeface="Arial"/>
                <a:ea typeface="Arial"/>
                <a:cs typeface="Arial"/>
                <a:sym typeface="Arial"/>
              </a:defRPr>
            </a:lvl1pPr>
          </a:lstStyle>
          <a:p>
            <a:r>
              <a:t>Title Text</a:t>
            </a:r>
          </a:p>
        </p:txBody>
      </p:sp>
      <p:sp>
        <p:nvSpPr>
          <p:cNvPr id="95" name="Body Level One…"/>
          <p:cNvSpPr txBox="1">
            <a:spLocks noGrp="1"/>
          </p:cNvSpPr>
          <p:nvPr>
            <p:ph type="body" idx="1"/>
          </p:nvPr>
        </p:nvSpPr>
        <p:spPr>
          <a:xfrm>
            <a:off x="1233441" y="2100943"/>
            <a:ext cx="9625058" cy="3801094"/>
          </a:xfrm>
          <a:prstGeom prst="rect">
            <a:avLst/>
          </a:prstGeom>
        </p:spPr>
        <p:txBody>
          <a:bodyPr/>
          <a:lstStyle>
            <a:lvl1pPr marL="0" indent="0">
              <a:buSzTx/>
              <a:buFontTx/>
              <a:buNone/>
              <a:defRPr sz="3200">
                <a:latin typeface="Arial"/>
                <a:ea typeface="Arial"/>
                <a:cs typeface="Arial"/>
                <a:sym typeface="Arial"/>
              </a:defRPr>
            </a:lvl1pPr>
            <a:lvl2pPr marL="0" indent="457200">
              <a:buSzTx/>
              <a:buFontTx/>
              <a:buNone/>
              <a:defRPr sz="3200">
                <a:latin typeface="Arial"/>
                <a:ea typeface="Arial"/>
                <a:cs typeface="Arial"/>
                <a:sym typeface="Arial"/>
              </a:defRPr>
            </a:lvl2pPr>
            <a:lvl3pPr marL="0" indent="914400">
              <a:buSzTx/>
              <a:buFontTx/>
              <a:buNone/>
              <a:defRPr sz="3200">
                <a:latin typeface="Arial"/>
                <a:ea typeface="Arial"/>
                <a:cs typeface="Arial"/>
                <a:sym typeface="Arial"/>
              </a:defRPr>
            </a:lvl3pPr>
            <a:lvl4pPr marL="0" indent="1371600">
              <a:buSzTx/>
              <a:buFontTx/>
              <a:buNone/>
              <a:defRPr sz="3200">
                <a:latin typeface="Arial"/>
                <a:ea typeface="Arial"/>
                <a:cs typeface="Arial"/>
                <a:sym typeface="Arial"/>
              </a:defRPr>
            </a:lvl4pPr>
            <a:lvl5pPr marL="0" indent="1828800">
              <a:buSzTx/>
              <a:buFontTx/>
              <a:buNone/>
              <a:defRPr sz="32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96" name="Slide Number"/>
          <p:cNvSpPr txBox="1">
            <a:spLocks noGrp="1"/>
          </p:cNvSpPr>
          <p:nvPr>
            <p:ph type="sldNum" sz="quarter" idx="2"/>
          </p:nvPr>
        </p:nvSpPr>
        <p:spPr>
          <a:xfrm>
            <a:off x="5892800" y="6172200"/>
            <a:ext cx="2844800" cy="368301"/>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103" name="Picture 9" descr="Picture 9"/>
          <p:cNvPicPr>
            <a:picLocks noChangeAspect="1"/>
          </p:cNvPicPr>
          <p:nvPr/>
        </p:nvPicPr>
        <p:blipFill>
          <a:blip r:embed="rId2"/>
          <a:stretch>
            <a:fillRect/>
          </a:stretch>
        </p:blipFill>
        <p:spPr>
          <a:xfrm>
            <a:off x="6350" y="0"/>
            <a:ext cx="12179300" cy="6858000"/>
          </a:xfrm>
          <a:prstGeom prst="rect">
            <a:avLst/>
          </a:prstGeom>
          <a:ln w="12700">
            <a:miter lim="400000"/>
          </a:ln>
        </p:spPr>
      </p:pic>
      <p:sp>
        <p:nvSpPr>
          <p:cNvPr id="104" name="Title Text"/>
          <p:cNvSpPr txBox="1">
            <a:spLocks noGrp="1"/>
          </p:cNvSpPr>
          <p:nvPr>
            <p:ph type="title"/>
          </p:nvPr>
        </p:nvSpPr>
        <p:spPr>
          <a:prstGeom prst="rect">
            <a:avLst/>
          </a:prstGeom>
        </p:spPr>
        <p:txBody>
          <a:bodyPr/>
          <a:lstStyle/>
          <a:p>
            <a:r>
              <a:t>Title Text</a:t>
            </a:r>
          </a:p>
        </p:txBody>
      </p:sp>
      <p:sp>
        <p:nvSpPr>
          <p:cNvPr id="105" name="Body Level One…"/>
          <p:cNvSpPr txBox="1">
            <a:spLocks noGrp="1"/>
          </p:cNvSpPr>
          <p:nvPr>
            <p:ph type="body" idx="1"/>
          </p:nvPr>
        </p:nvSpPr>
        <p:spPr>
          <a:xfrm>
            <a:off x="838200" y="1825625"/>
            <a:ext cx="10515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6" name="Slide Number"/>
          <p:cNvSpPr txBox="1">
            <a:spLocks noGrp="1"/>
          </p:cNvSpPr>
          <p:nvPr>
            <p:ph type="sldNum" sz="quarter" idx="2"/>
          </p:nvPr>
        </p:nvSpPr>
        <p:spPr>
          <a:xfrm>
            <a:off x="11089818" y="6404292"/>
            <a:ext cx="263983" cy="269241"/>
          </a:xfrm>
          <a:prstGeom prst="rect">
            <a:avLst/>
          </a:prstGeom>
        </p:spPr>
        <p:txBody>
          <a:bodyPr anchor="ctr"/>
          <a:lstStyle>
            <a:lvl1pPr algn="r">
              <a:defRPr sz="120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113" name="Picture 9" descr="Picture 9"/>
          <p:cNvPicPr>
            <a:picLocks noChangeAspect="1"/>
          </p:cNvPicPr>
          <p:nvPr/>
        </p:nvPicPr>
        <p:blipFill>
          <a:blip r:embed="rId2"/>
          <a:stretch>
            <a:fillRect/>
          </a:stretch>
        </p:blipFill>
        <p:spPr>
          <a:xfrm>
            <a:off x="6350" y="0"/>
            <a:ext cx="12179300" cy="6858000"/>
          </a:xfrm>
          <a:prstGeom prst="rect">
            <a:avLst/>
          </a:prstGeom>
          <a:ln w="12700">
            <a:miter lim="400000"/>
          </a:ln>
        </p:spPr>
      </p:pic>
      <p:sp>
        <p:nvSpPr>
          <p:cNvPr id="114"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115"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16" name="Slide Number"/>
          <p:cNvSpPr txBox="1">
            <a:spLocks noGrp="1"/>
          </p:cNvSpPr>
          <p:nvPr>
            <p:ph type="sldNum" sz="quarter" idx="2"/>
          </p:nvPr>
        </p:nvSpPr>
        <p:spPr>
          <a:xfrm>
            <a:off x="11089818" y="6404292"/>
            <a:ext cx="263983" cy="269241"/>
          </a:xfrm>
          <a:prstGeom prst="rect">
            <a:avLst/>
          </a:prstGeom>
        </p:spPr>
        <p:txBody>
          <a:bodyPr anchor="ctr"/>
          <a:lstStyle>
            <a:lvl1pPr algn="r">
              <a:defRPr sz="120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123" name="Picture 9" descr="Picture 9"/>
          <p:cNvPicPr>
            <a:picLocks noChangeAspect="1"/>
          </p:cNvPicPr>
          <p:nvPr/>
        </p:nvPicPr>
        <p:blipFill>
          <a:blip r:embed="rId2"/>
          <a:stretch>
            <a:fillRect/>
          </a:stretch>
        </p:blipFill>
        <p:spPr>
          <a:xfrm>
            <a:off x="6350" y="0"/>
            <a:ext cx="12179300" cy="6858000"/>
          </a:xfrm>
          <a:prstGeom prst="rect">
            <a:avLst/>
          </a:prstGeom>
          <a:ln w="12700">
            <a:miter lim="400000"/>
          </a:ln>
        </p:spPr>
      </p:pic>
      <p:sp>
        <p:nvSpPr>
          <p:cNvPr id="124" name="Title Text"/>
          <p:cNvSpPr txBox="1">
            <a:spLocks noGrp="1"/>
          </p:cNvSpPr>
          <p:nvPr>
            <p:ph type="title"/>
          </p:nvPr>
        </p:nvSpPr>
        <p:spPr>
          <a:prstGeom prst="rect">
            <a:avLst/>
          </a:prstGeom>
        </p:spPr>
        <p:txBody>
          <a:bodyPr/>
          <a:lstStyle/>
          <a:p>
            <a:r>
              <a:t>Title Text</a:t>
            </a:r>
          </a:p>
        </p:txBody>
      </p:sp>
      <p:sp>
        <p:nvSpPr>
          <p:cNvPr id="125"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6" name="Slide Number"/>
          <p:cNvSpPr txBox="1">
            <a:spLocks noGrp="1"/>
          </p:cNvSpPr>
          <p:nvPr>
            <p:ph type="sldNum" sz="quarter" idx="2"/>
          </p:nvPr>
        </p:nvSpPr>
        <p:spPr>
          <a:xfrm>
            <a:off x="11089818" y="6404292"/>
            <a:ext cx="263983" cy="269241"/>
          </a:xfrm>
          <a:prstGeom prst="rect">
            <a:avLst/>
          </a:prstGeom>
        </p:spPr>
        <p:txBody>
          <a:bodyPr anchor="ctr"/>
          <a:lstStyle>
            <a:lvl1pPr algn="r">
              <a:defRPr sz="120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pic>
        <p:nvPicPr>
          <p:cNvPr id="133" name="Picture 9" descr="Picture 9"/>
          <p:cNvPicPr>
            <a:picLocks noChangeAspect="1"/>
          </p:cNvPicPr>
          <p:nvPr/>
        </p:nvPicPr>
        <p:blipFill>
          <a:blip r:embed="rId2"/>
          <a:stretch>
            <a:fillRect/>
          </a:stretch>
        </p:blipFill>
        <p:spPr>
          <a:xfrm>
            <a:off x="6350" y="0"/>
            <a:ext cx="12179300" cy="6858000"/>
          </a:xfrm>
          <a:prstGeom prst="rect">
            <a:avLst/>
          </a:prstGeom>
          <a:ln w="12700">
            <a:miter lim="400000"/>
          </a:ln>
        </p:spPr>
      </p:pic>
      <p:sp>
        <p:nvSpPr>
          <p:cNvPr id="134"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135"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136" name="Text Placeholder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137" name="Slide Number"/>
          <p:cNvSpPr txBox="1">
            <a:spLocks noGrp="1"/>
          </p:cNvSpPr>
          <p:nvPr>
            <p:ph type="sldNum" sz="quarter" idx="2"/>
          </p:nvPr>
        </p:nvSpPr>
        <p:spPr>
          <a:xfrm>
            <a:off x="11089818" y="6404292"/>
            <a:ext cx="263983" cy="269241"/>
          </a:xfrm>
          <a:prstGeom prst="rect">
            <a:avLst/>
          </a:prstGeom>
        </p:spPr>
        <p:txBody>
          <a:bodyPr anchor="ctr"/>
          <a:lstStyle>
            <a:lvl1pPr algn="r">
              <a:defRPr sz="120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144" name="Picture 9" descr="Picture 9"/>
          <p:cNvPicPr>
            <a:picLocks noChangeAspect="1"/>
          </p:cNvPicPr>
          <p:nvPr/>
        </p:nvPicPr>
        <p:blipFill>
          <a:blip r:embed="rId2"/>
          <a:stretch>
            <a:fillRect/>
          </a:stretch>
        </p:blipFill>
        <p:spPr>
          <a:xfrm>
            <a:off x="6350" y="0"/>
            <a:ext cx="12179300" cy="6858000"/>
          </a:xfrm>
          <a:prstGeom prst="rect">
            <a:avLst/>
          </a:prstGeom>
          <a:ln w="12700">
            <a:miter lim="400000"/>
          </a:ln>
        </p:spPr>
      </p:pic>
      <p:sp>
        <p:nvSpPr>
          <p:cNvPr id="145" name="Title Text"/>
          <p:cNvSpPr txBox="1">
            <a:spLocks noGrp="1"/>
          </p:cNvSpPr>
          <p:nvPr>
            <p:ph type="title"/>
          </p:nvPr>
        </p:nvSpPr>
        <p:spPr>
          <a:prstGeom prst="rect">
            <a:avLst/>
          </a:prstGeom>
        </p:spPr>
        <p:txBody>
          <a:bodyPr/>
          <a:lstStyle/>
          <a:p>
            <a:r>
              <a:t>Title Text</a:t>
            </a:r>
          </a:p>
        </p:txBody>
      </p:sp>
      <p:sp>
        <p:nvSpPr>
          <p:cNvPr id="146" name="Slide Number"/>
          <p:cNvSpPr txBox="1">
            <a:spLocks noGrp="1"/>
          </p:cNvSpPr>
          <p:nvPr>
            <p:ph type="sldNum" sz="quarter" idx="2"/>
          </p:nvPr>
        </p:nvSpPr>
        <p:spPr>
          <a:xfrm>
            <a:off x="11089818" y="6404292"/>
            <a:ext cx="263983" cy="269241"/>
          </a:xfrm>
          <a:prstGeom prst="rect">
            <a:avLst/>
          </a:prstGeom>
        </p:spPr>
        <p:txBody>
          <a:bodyPr anchor="ctr"/>
          <a:lstStyle>
            <a:lvl1pPr algn="r">
              <a:defRPr sz="120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153" name="Picture 9" descr="Picture 9"/>
          <p:cNvPicPr>
            <a:picLocks noChangeAspect="1"/>
          </p:cNvPicPr>
          <p:nvPr/>
        </p:nvPicPr>
        <p:blipFill>
          <a:blip r:embed="rId2"/>
          <a:stretch>
            <a:fillRect/>
          </a:stretch>
        </p:blipFill>
        <p:spPr>
          <a:xfrm>
            <a:off x="6350" y="0"/>
            <a:ext cx="12179300" cy="6858000"/>
          </a:xfrm>
          <a:prstGeom prst="rect">
            <a:avLst/>
          </a:prstGeom>
          <a:ln w="12700">
            <a:miter lim="400000"/>
          </a:ln>
        </p:spPr>
      </p:pic>
      <p:sp>
        <p:nvSpPr>
          <p:cNvPr id="154" name="Slide Number"/>
          <p:cNvSpPr txBox="1">
            <a:spLocks noGrp="1"/>
          </p:cNvSpPr>
          <p:nvPr>
            <p:ph type="sldNum" sz="quarter" idx="2"/>
          </p:nvPr>
        </p:nvSpPr>
        <p:spPr>
          <a:xfrm>
            <a:off x="11089818" y="6404292"/>
            <a:ext cx="263983" cy="269241"/>
          </a:xfrm>
          <a:prstGeom prst="rect">
            <a:avLst/>
          </a:prstGeom>
        </p:spPr>
        <p:txBody>
          <a:bodyPr anchor="ctr"/>
          <a:lstStyle>
            <a:lvl1pPr algn="r">
              <a:defRPr sz="120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pic>
        <p:nvPicPr>
          <p:cNvPr id="161" name="Picture 9" descr="Picture 9"/>
          <p:cNvPicPr>
            <a:picLocks noChangeAspect="1"/>
          </p:cNvPicPr>
          <p:nvPr/>
        </p:nvPicPr>
        <p:blipFill>
          <a:blip r:embed="rId2"/>
          <a:stretch>
            <a:fillRect/>
          </a:stretch>
        </p:blipFill>
        <p:spPr>
          <a:xfrm>
            <a:off x="6350" y="0"/>
            <a:ext cx="12179300" cy="6858000"/>
          </a:xfrm>
          <a:prstGeom prst="rect">
            <a:avLst/>
          </a:prstGeom>
          <a:ln w="12700">
            <a:miter lim="400000"/>
          </a:ln>
        </p:spPr>
      </p:pic>
      <p:sp>
        <p:nvSpPr>
          <p:cNvPr id="16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16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164" name="Text Placeholder 3"/>
          <p:cNvSpPr>
            <a:spLocks noGrp="1"/>
          </p:cNvSpPr>
          <p:nvPr>
            <p:ph type="body" sz="quarter" idx="13"/>
          </p:nvPr>
        </p:nvSpPr>
        <p:spPr>
          <a:xfrm>
            <a:off x="839787" y="2057400"/>
            <a:ext cx="3932239" cy="3811588"/>
          </a:xfrm>
          <a:prstGeom prst="rect">
            <a:avLst/>
          </a:prstGeom>
        </p:spPr>
        <p:txBody>
          <a:bodyPr/>
          <a:lstStyle/>
          <a:p>
            <a:pPr marL="0" indent="0">
              <a:buSzTx/>
              <a:buFontTx/>
              <a:buNone/>
              <a:defRPr sz="1600"/>
            </a:pPr>
            <a:endParaRPr/>
          </a:p>
        </p:txBody>
      </p:sp>
      <p:sp>
        <p:nvSpPr>
          <p:cNvPr id="165" name="Slide Number"/>
          <p:cNvSpPr txBox="1">
            <a:spLocks noGrp="1"/>
          </p:cNvSpPr>
          <p:nvPr>
            <p:ph type="sldNum" sz="quarter" idx="2"/>
          </p:nvPr>
        </p:nvSpPr>
        <p:spPr>
          <a:xfrm>
            <a:off x="11089818" y="6404292"/>
            <a:ext cx="263983" cy="269241"/>
          </a:xfrm>
          <a:prstGeom prst="rect">
            <a:avLst/>
          </a:prstGeom>
        </p:spPr>
        <p:txBody>
          <a:bodyPr anchor="ctr"/>
          <a:lstStyle>
            <a:lvl1pPr algn="r">
              <a:defRPr sz="120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pic>
        <p:nvPicPr>
          <p:cNvPr id="172" name="Picture 9" descr="Picture 9"/>
          <p:cNvPicPr>
            <a:picLocks noChangeAspect="1"/>
          </p:cNvPicPr>
          <p:nvPr/>
        </p:nvPicPr>
        <p:blipFill>
          <a:blip r:embed="rId2"/>
          <a:stretch>
            <a:fillRect/>
          </a:stretch>
        </p:blipFill>
        <p:spPr>
          <a:xfrm>
            <a:off x="6350" y="0"/>
            <a:ext cx="12179300" cy="6858000"/>
          </a:xfrm>
          <a:prstGeom prst="rect">
            <a:avLst/>
          </a:prstGeom>
          <a:ln w="12700">
            <a:miter lim="400000"/>
          </a:ln>
        </p:spPr>
      </p:pic>
      <p:sp>
        <p:nvSpPr>
          <p:cNvPr id="173"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174" name="Picture Placeholder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175"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176" name="Slide Number"/>
          <p:cNvSpPr txBox="1">
            <a:spLocks noGrp="1"/>
          </p:cNvSpPr>
          <p:nvPr>
            <p:ph type="sldNum" sz="quarter" idx="2"/>
          </p:nvPr>
        </p:nvSpPr>
        <p:spPr>
          <a:xfrm>
            <a:off x="11089818" y="6404292"/>
            <a:ext cx="263983" cy="269241"/>
          </a:xfrm>
          <a:prstGeom prst="rect">
            <a:avLst/>
          </a:prstGeom>
        </p:spPr>
        <p:txBody>
          <a:bodyPr anchor="ctr"/>
          <a:lstStyle>
            <a:lvl1pPr algn="r">
              <a:defRPr sz="120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183" name="Picture 6" descr="Picture 6"/>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184" name="Picture 6" descr="Picture 6"/>
          <p:cNvPicPr>
            <a:picLocks noChangeAspect="1"/>
          </p:cNvPicPr>
          <p:nvPr/>
        </p:nvPicPr>
        <p:blipFill>
          <a:blip r:embed="rId3"/>
          <a:stretch>
            <a:fillRect/>
          </a:stretch>
        </p:blipFill>
        <p:spPr>
          <a:xfrm>
            <a:off x="0" y="0"/>
            <a:ext cx="12192000" cy="6858000"/>
          </a:xfrm>
          <a:prstGeom prst="rect">
            <a:avLst/>
          </a:prstGeom>
          <a:ln w="12700">
            <a:miter lim="400000"/>
          </a:ln>
        </p:spPr>
      </p:pic>
      <p:sp>
        <p:nvSpPr>
          <p:cNvPr id="185" name="Title Text"/>
          <p:cNvSpPr txBox="1">
            <a:spLocks noGrp="1"/>
          </p:cNvSpPr>
          <p:nvPr>
            <p:ph type="title"/>
          </p:nvPr>
        </p:nvSpPr>
        <p:spPr>
          <a:xfrm>
            <a:off x="914400" y="3645024"/>
            <a:ext cx="10363200" cy="819522"/>
          </a:xfrm>
          <a:prstGeom prst="rect">
            <a:avLst/>
          </a:prstGeom>
        </p:spPr>
        <p:txBody>
          <a:bodyPr/>
          <a:lstStyle>
            <a:lvl1pPr algn="ctr">
              <a:lnSpc>
                <a:spcPct val="100000"/>
              </a:lnSpc>
              <a:defRPr sz="3300" b="1">
                <a:latin typeface="Open Sans"/>
                <a:ea typeface="Open Sans"/>
                <a:cs typeface="Open Sans"/>
                <a:sym typeface="Open Sans"/>
              </a:defRPr>
            </a:lvl1pPr>
          </a:lstStyle>
          <a:p>
            <a:r>
              <a:t>Title Text</a:t>
            </a:r>
          </a:p>
        </p:txBody>
      </p:sp>
      <p:sp>
        <p:nvSpPr>
          <p:cNvPr id="186" name="Body Level One…"/>
          <p:cNvSpPr txBox="1">
            <a:spLocks noGrp="1"/>
          </p:cNvSpPr>
          <p:nvPr>
            <p:ph type="body" sz="quarter" idx="1"/>
          </p:nvPr>
        </p:nvSpPr>
        <p:spPr>
          <a:xfrm>
            <a:off x="1828800" y="4509120"/>
            <a:ext cx="8534400" cy="504057"/>
          </a:xfrm>
          <a:prstGeom prst="rect">
            <a:avLst/>
          </a:prstGeom>
        </p:spPr>
        <p:txBody>
          <a:bodyPr/>
          <a:lstStyle>
            <a:lvl1pPr marL="0" indent="0" algn="ctr">
              <a:lnSpc>
                <a:spcPct val="100000"/>
              </a:lnSpc>
              <a:spcBef>
                <a:spcPts val="500"/>
              </a:spcBef>
              <a:buSzTx/>
              <a:buFontTx/>
              <a:buNone/>
              <a:defRPr sz="2400">
                <a:solidFill>
                  <a:srgbClr val="898989"/>
                </a:solidFill>
                <a:latin typeface="Open Sans"/>
                <a:ea typeface="Open Sans"/>
                <a:cs typeface="Open Sans"/>
                <a:sym typeface="Open Sans"/>
              </a:defRPr>
            </a:lvl1pPr>
            <a:lvl2pPr marL="0" indent="457200" algn="ctr">
              <a:lnSpc>
                <a:spcPct val="100000"/>
              </a:lnSpc>
              <a:spcBef>
                <a:spcPts val="500"/>
              </a:spcBef>
              <a:buSzTx/>
              <a:buFontTx/>
              <a:buNone/>
              <a:defRPr sz="2400">
                <a:solidFill>
                  <a:srgbClr val="898989"/>
                </a:solidFill>
                <a:latin typeface="Open Sans"/>
                <a:ea typeface="Open Sans"/>
                <a:cs typeface="Open Sans"/>
                <a:sym typeface="Open Sans"/>
              </a:defRPr>
            </a:lvl2pPr>
            <a:lvl3pPr marL="0" indent="914400" algn="ctr">
              <a:lnSpc>
                <a:spcPct val="100000"/>
              </a:lnSpc>
              <a:spcBef>
                <a:spcPts val="500"/>
              </a:spcBef>
              <a:buSzTx/>
              <a:buFontTx/>
              <a:buNone/>
              <a:defRPr sz="2400">
                <a:solidFill>
                  <a:srgbClr val="898989"/>
                </a:solidFill>
                <a:latin typeface="Open Sans"/>
                <a:ea typeface="Open Sans"/>
                <a:cs typeface="Open Sans"/>
                <a:sym typeface="Open Sans"/>
              </a:defRPr>
            </a:lvl3pPr>
            <a:lvl4pPr marL="0" indent="1371600" algn="ctr">
              <a:lnSpc>
                <a:spcPct val="100000"/>
              </a:lnSpc>
              <a:spcBef>
                <a:spcPts val="500"/>
              </a:spcBef>
              <a:buSzTx/>
              <a:buFontTx/>
              <a:buNone/>
              <a:defRPr sz="2400">
                <a:solidFill>
                  <a:srgbClr val="898989"/>
                </a:solidFill>
                <a:latin typeface="Open Sans"/>
                <a:ea typeface="Open Sans"/>
                <a:cs typeface="Open Sans"/>
                <a:sym typeface="Open Sans"/>
              </a:defRPr>
            </a:lvl4pPr>
            <a:lvl5pPr marL="0" indent="1828800" algn="ctr">
              <a:lnSpc>
                <a:spcPct val="100000"/>
              </a:lnSpc>
              <a:spcBef>
                <a:spcPts val="500"/>
              </a:spcBef>
              <a:buSzTx/>
              <a:buFontTx/>
              <a:buNone/>
              <a:defRPr sz="2400">
                <a:solidFill>
                  <a:srgbClr val="898989"/>
                </a:solidFill>
                <a:latin typeface="Open Sans"/>
                <a:ea typeface="Open Sans"/>
                <a:cs typeface="Open Sans"/>
                <a:sym typeface="Open Sans"/>
              </a:defRPr>
            </a:lvl5pPr>
          </a:lstStyle>
          <a:p>
            <a:r>
              <a:t>Body Level One</a:t>
            </a:r>
          </a:p>
          <a:p>
            <a:pPr lvl="1"/>
            <a:r>
              <a:t>Body Level Two</a:t>
            </a:r>
          </a:p>
          <a:p>
            <a:pPr lvl="2"/>
            <a:r>
              <a:t>Body Level Three</a:t>
            </a:r>
          </a:p>
          <a:p>
            <a:pPr lvl="3"/>
            <a:r>
              <a:t>Body Level Four</a:t>
            </a:r>
          </a:p>
          <a:p>
            <a:pPr lvl="4"/>
            <a:r>
              <a:t>Body Level Five</a:t>
            </a:r>
          </a:p>
        </p:txBody>
      </p:sp>
      <p:sp>
        <p:nvSpPr>
          <p:cNvPr id="187" name="Slide Number"/>
          <p:cNvSpPr txBox="1">
            <a:spLocks noGrp="1"/>
          </p:cNvSpPr>
          <p:nvPr>
            <p:ph type="sldNum" sz="quarter" idx="2"/>
          </p:nvPr>
        </p:nvSpPr>
        <p:spPr>
          <a:xfrm>
            <a:off x="11336997" y="6416993"/>
            <a:ext cx="245403" cy="243841"/>
          </a:xfrm>
          <a:prstGeom prst="rect">
            <a:avLst/>
          </a:prstGeom>
        </p:spPr>
        <p:txBody>
          <a:bodyPr anchor="ctr"/>
          <a:lstStyle>
            <a:lvl1pPr algn="r">
              <a:defRPr sz="1000">
                <a:solidFill>
                  <a:srgbClr val="888888"/>
                </a:solidFill>
                <a:latin typeface="Open Sans Light"/>
                <a:ea typeface="Open Sans Light"/>
                <a:cs typeface="Open Sans Light"/>
                <a:sym typeface="Open Sans Light"/>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1" name="Title Text"/>
          <p:cNvSpPr txBox="1">
            <a:spLocks noGrp="1"/>
          </p:cNvSpPr>
          <p:nvPr>
            <p:ph type="title"/>
          </p:nvPr>
        </p:nvSpPr>
        <p:spPr>
          <a:prstGeom prst="rect">
            <a:avLst/>
          </a:prstGeom>
        </p:spPr>
        <p:txBody>
          <a:bodyPr/>
          <a:lstStyle/>
          <a:p>
            <a:r>
              <a:t>Title Text</a:t>
            </a:r>
          </a:p>
        </p:txBody>
      </p:sp>
      <p:sp>
        <p:nvSpPr>
          <p:cNvPr id="22" name="Body Level One…"/>
          <p:cNvSpPr txBox="1">
            <a:spLocks noGrp="1"/>
          </p:cNvSpPr>
          <p:nvPr>
            <p:ph type="body" sz="half" idx="1"/>
          </p:nvPr>
        </p:nvSpPr>
        <p:spPr>
          <a:xfrm>
            <a:off x="838200" y="3837061"/>
            <a:ext cx="10515600" cy="233990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194" name="Picture 6" descr="Picture 6"/>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95" name="Title Text"/>
          <p:cNvSpPr txBox="1">
            <a:spLocks noGrp="1"/>
          </p:cNvSpPr>
          <p:nvPr>
            <p:ph type="title"/>
          </p:nvPr>
        </p:nvSpPr>
        <p:spPr>
          <a:xfrm>
            <a:off x="911424" y="692695"/>
            <a:ext cx="10369153" cy="576066"/>
          </a:xfrm>
          <a:prstGeom prst="rect">
            <a:avLst/>
          </a:prstGeom>
        </p:spPr>
        <p:txBody>
          <a:bodyPr/>
          <a:lstStyle>
            <a:lvl1pPr>
              <a:lnSpc>
                <a:spcPct val="100000"/>
              </a:lnSpc>
              <a:defRPr sz="3600" b="1">
                <a:solidFill>
                  <a:srgbClr val="AA0056"/>
                </a:solidFill>
                <a:latin typeface="Arial"/>
                <a:ea typeface="Arial"/>
                <a:cs typeface="Arial"/>
                <a:sym typeface="Arial"/>
              </a:defRPr>
            </a:lvl1pPr>
          </a:lstStyle>
          <a:p>
            <a:r>
              <a:t>Title Text</a:t>
            </a:r>
          </a:p>
        </p:txBody>
      </p:sp>
      <p:sp>
        <p:nvSpPr>
          <p:cNvPr id="196" name="Body Level One…"/>
          <p:cNvSpPr txBox="1">
            <a:spLocks noGrp="1"/>
          </p:cNvSpPr>
          <p:nvPr>
            <p:ph type="body" idx="1"/>
          </p:nvPr>
        </p:nvSpPr>
        <p:spPr>
          <a:xfrm>
            <a:off x="911424" y="1600200"/>
            <a:ext cx="10369153" cy="4525964"/>
          </a:xfrm>
          <a:prstGeom prst="rect">
            <a:avLst/>
          </a:prstGeom>
        </p:spPr>
        <p:txBody>
          <a:bodyPr/>
          <a:lstStyle>
            <a:lvl1pPr marL="342900" indent="-342900">
              <a:lnSpc>
                <a:spcPct val="150000"/>
              </a:lnSpc>
              <a:spcBef>
                <a:spcPts val="600"/>
              </a:spcBef>
              <a:defRPr>
                <a:latin typeface="Arial"/>
                <a:ea typeface="Arial"/>
                <a:cs typeface="Arial"/>
                <a:sym typeface="Arial"/>
              </a:defRPr>
            </a:lvl1pPr>
            <a:lvl2pPr marL="790575" indent="-333375">
              <a:lnSpc>
                <a:spcPct val="150000"/>
              </a:lnSpc>
              <a:spcBef>
                <a:spcPts val="600"/>
              </a:spcBef>
              <a:buChar char="–"/>
              <a:defRPr>
                <a:latin typeface="Arial"/>
                <a:ea typeface="Arial"/>
                <a:cs typeface="Arial"/>
                <a:sym typeface="Arial"/>
              </a:defRPr>
            </a:lvl2pPr>
            <a:lvl3pPr>
              <a:lnSpc>
                <a:spcPct val="150000"/>
              </a:lnSpc>
              <a:spcBef>
                <a:spcPts val="600"/>
              </a:spcBef>
              <a:defRPr>
                <a:latin typeface="Arial"/>
                <a:ea typeface="Arial"/>
                <a:cs typeface="Arial"/>
                <a:sym typeface="Arial"/>
              </a:defRPr>
            </a:lvl3pPr>
            <a:lvl4pPr marL="1771650" indent="-400050">
              <a:lnSpc>
                <a:spcPct val="150000"/>
              </a:lnSpc>
              <a:spcBef>
                <a:spcPts val="600"/>
              </a:spcBef>
              <a:buChar char="–"/>
              <a:defRPr>
                <a:latin typeface="Arial"/>
                <a:ea typeface="Arial"/>
                <a:cs typeface="Arial"/>
                <a:sym typeface="Arial"/>
              </a:defRPr>
            </a:lvl4pPr>
            <a:lvl5pPr marL="2286000" indent="-457200">
              <a:lnSpc>
                <a:spcPct val="150000"/>
              </a:lnSpc>
              <a:spcBef>
                <a:spcPts val="600"/>
              </a:spcBef>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97" name="Slide Number"/>
          <p:cNvSpPr txBox="1">
            <a:spLocks noGrp="1"/>
          </p:cNvSpPr>
          <p:nvPr>
            <p:ph type="sldNum" sz="quarter" idx="2"/>
          </p:nvPr>
        </p:nvSpPr>
        <p:spPr>
          <a:xfrm>
            <a:off x="11336997" y="6416993"/>
            <a:ext cx="245403" cy="243841"/>
          </a:xfrm>
          <a:prstGeom prst="rect">
            <a:avLst/>
          </a:prstGeom>
        </p:spPr>
        <p:txBody>
          <a:bodyPr anchor="ctr"/>
          <a:lstStyle>
            <a:lvl1pPr algn="r">
              <a:defRPr sz="1000">
                <a:solidFill>
                  <a:srgbClr val="888888"/>
                </a:solidFill>
                <a:latin typeface="Open Sans Light"/>
                <a:ea typeface="Open Sans Light"/>
                <a:cs typeface="Open Sans Light"/>
                <a:sym typeface="Open Sans Light"/>
              </a:defRPr>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204" name="Picture 6" descr="Picture 6"/>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205" name="Title Text"/>
          <p:cNvSpPr txBox="1">
            <a:spLocks noGrp="1"/>
          </p:cNvSpPr>
          <p:nvPr>
            <p:ph type="title"/>
          </p:nvPr>
        </p:nvSpPr>
        <p:spPr>
          <a:xfrm>
            <a:off x="963084" y="4406901"/>
            <a:ext cx="10363201" cy="1362076"/>
          </a:xfrm>
          <a:prstGeom prst="rect">
            <a:avLst/>
          </a:prstGeom>
        </p:spPr>
        <p:txBody>
          <a:bodyPr anchor="t"/>
          <a:lstStyle>
            <a:lvl1pPr>
              <a:lnSpc>
                <a:spcPct val="100000"/>
              </a:lnSpc>
              <a:defRPr sz="2800" b="1" cap="all">
                <a:solidFill>
                  <a:srgbClr val="AA0056"/>
                </a:solidFill>
                <a:latin typeface="Open Sans"/>
                <a:ea typeface="Open Sans"/>
                <a:cs typeface="Open Sans"/>
                <a:sym typeface="Open Sans"/>
              </a:defRPr>
            </a:lvl1pPr>
          </a:lstStyle>
          <a:p>
            <a:r>
              <a:t>Title Text</a:t>
            </a:r>
          </a:p>
        </p:txBody>
      </p:sp>
      <p:sp>
        <p:nvSpPr>
          <p:cNvPr id="206" name="Body Level One…"/>
          <p:cNvSpPr txBox="1">
            <a:spLocks noGrp="1"/>
          </p:cNvSpPr>
          <p:nvPr>
            <p:ph type="body" sz="quarter" idx="1"/>
          </p:nvPr>
        </p:nvSpPr>
        <p:spPr>
          <a:xfrm>
            <a:off x="963084" y="2906713"/>
            <a:ext cx="10363201" cy="1500188"/>
          </a:xfrm>
          <a:prstGeom prst="rect">
            <a:avLst/>
          </a:prstGeom>
        </p:spPr>
        <p:txBody>
          <a:bodyPr anchor="b"/>
          <a:lstStyle>
            <a:lvl1pPr marL="0" indent="0">
              <a:lnSpc>
                <a:spcPct val="100000"/>
              </a:lnSpc>
              <a:spcBef>
                <a:spcPts val="400"/>
              </a:spcBef>
              <a:buSzTx/>
              <a:buFontTx/>
              <a:buNone/>
              <a:defRPr sz="1800">
                <a:solidFill>
                  <a:srgbClr val="888888"/>
                </a:solidFill>
                <a:latin typeface="Museo Slab 500"/>
                <a:ea typeface="Museo Slab 500"/>
                <a:cs typeface="Museo Slab 500"/>
                <a:sym typeface="Museo Slab 500"/>
              </a:defRPr>
            </a:lvl1pPr>
            <a:lvl2pPr marL="0" indent="457200">
              <a:lnSpc>
                <a:spcPct val="100000"/>
              </a:lnSpc>
              <a:spcBef>
                <a:spcPts val="400"/>
              </a:spcBef>
              <a:buSzTx/>
              <a:buFontTx/>
              <a:buNone/>
              <a:defRPr sz="1800">
                <a:solidFill>
                  <a:srgbClr val="888888"/>
                </a:solidFill>
                <a:latin typeface="Museo Slab 500"/>
                <a:ea typeface="Museo Slab 500"/>
                <a:cs typeface="Museo Slab 500"/>
                <a:sym typeface="Museo Slab 500"/>
              </a:defRPr>
            </a:lvl2pPr>
            <a:lvl3pPr marL="0" indent="914400">
              <a:lnSpc>
                <a:spcPct val="100000"/>
              </a:lnSpc>
              <a:spcBef>
                <a:spcPts val="400"/>
              </a:spcBef>
              <a:buSzTx/>
              <a:buFontTx/>
              <a:buNone/>
              <a:defRPr sz="1800">
                <a:solidFill>
                  <a:srgbClr val="888888"/>
                </a:solidFill>
                <a:latin typeface="Museo Slab 500"/>
                <a:ea typeface="Museo Slab 500"/>
                <a:cs typeface="Museo Slab 500"/>
                <a:sym typeface="Museo Slab 500"/>
              </a:defRPr>
            </a:lvl3pPr>
            <a:lvl4pPr marL="0" indent="1371600">
              <a:lnSpc>
                <a:spcPct val="100000"/>
              </a:lnSpc>
              <a:spcBef>
                <a:spcPts val="400"/>
              </a:spcBef>
              <a:buSzTx/>
              <a:buFontTx/>
              <a:buNone/>
              <a:defRPr sz="1800">
                <a:solidFill>
                  <a:srgbClr val="888888"/>
                </a:solidFill>
                <a:latin typeface="Museo Slab 500"/>
                <a:ea typeface="Museo Slab 500"/>
                <a:cs typeface="Museo Slab 500"/>
                <a:sym typeface="Museo Slab 500"/>
              </a:defRPr>
            </a:lvl4pPr>
            <a:lvl5pPr marL="0" indent="1828800">
              <a:lnSpc>
                <a:spcPct val="100000"/>
              </a:lnSpc>
              <a:spcBef>
                <a:spcPts val="400"/>
              </a:spcBef>
              <a:buSzTx/>
              <a:buFontTx/>
              <a:buNone/>
              <a:defRPr sz="1800">
                <a:solidFill>
                  <a:srgbClr val="888888"/>
                </a:solidFill>
                <a:latin typeface="Museo Slab 500"/>
                <a:ea typeface="Museo Slab 500"/>
                <a:cs typeface="Museo Slab 500"/>
                <a:sym typeface="Museo Slab 500"/>
              </a:defRPr>
            </a:lvl5pPr>
          </a:lstStyle>
          <a:p>
            <a:r>
              <a:t>Body Level One</a:t>
            </a:r>
          </a:p>
          <a:p>
            <a:pPr lvl="1"/>
            <a:r>
              <a:t>Body Level Two</a:t>
            </a:r>
          </a:p>
          <a:p>
            <a:pPr lvl="2"/>
            <a:r>
              <a:t>Body Level Three</a:t>
            </a:r>
          </a:p>
          <a:p>
            <a:pPr lvl="3"/>
            <a:r>
              <a:t>Body Level Four</a:t>
            </a:r>
          </a:p>
          <a:p>
            <a:pPr lvl="4"/>
            <a:r>
              <a:t>Body Level Five</a:t>
            </a:r>
          </a:p>
        </p:txBody>
      </p:sp>
      <p:sp>
        <p:nvSpPr>
          <p:cNvPr id="207" name="Slide Number"/>
          <p:cNvSpPr txBox="1">
            <a:spLocks noGrp="1"/>
          </p:cNvSpPr>
          <p:nvPr>
            <p:ph type="sldNum" sz="quarter" idx="2"/>
          </p:nvPr>
        </p:nvSpPr>
        <p:spPr>
          <a:xfrm>
            <a:off x="11336997" y="6416993"/>
            <a:ext cx="245403" cy="243841"/>
          </a:xfrm>
          <a:prstGeom prst="rect">
            <a:avLst/>
          </a:prstGeom>
        </p:spPr>
        <p:txBody>
          <a:bodyPr anchor="ctr"/>
          <a:lstStyle>
            <a:lvl1pPr algn="r">
              <a:defRPr sz="1000">
                <a:solidFill>
                  <a:srgbClr val="888888"/>
                </a:solidFill>
                <a:latin typeface="Open Sans Light"/>
                <a:ea typeface="Open Sans Light"/>
                <a:cs typeface="Open Sans Light"/>
                <a:sym typeface="Open Sans Light"/>
              </a:defRPr>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214" name="Picture 6" descr="Picture 6"/>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215" name="Title Text"/>
          <p:cNvSpPr txBox="1">
            <a:spLocks noGrp="1"/>
          </p:cNvSpPr>
          <p:nvPr>
            <p:ph type="title"/>
          </p:nvPr>
        </p:nvSpPr>
        <p:spPr>
          <a:xfrm>
            <a:off x="911424" y="692695"/>
            <a:ext cx="10369153" cy="576066"/>
          </a:xfrm>
          <a:prstGeom prst="rect">
            <a:avLst/>
          </a:prstGeom>
        </p:spPr>
        <p:txBody>
          <a:bodyPr/>
          <a:lstStyle>
            <a:lvl1pPr>
              <a:lnSpc>
                <a:spcPct val="100000"/>
              </a:lnSpc>
              <a:defRPr sz="3600" b="1">
                <a:solidFill>
                  <a:srgbClr val="AA0056"/>
                </a:solidFill>
                <a:latin typeface="Open Sans"/>
                <a:ea typeface="Open Sans"/>
                <a:cs typeface="Open Sans"/>
                <a:sym typeface="Open Sans"/>
              </a:defRPr>
            </a:lvl1pPr>
          </a:lstStyle>
          <a:p>
            <a:r>
              <a:t>Title Text</a:t>
            </a:r>
          </a:p>
        </p:txBody>
      </p:sp>
      <p:sp>
        <p:nvSpPr>
          <p:cNvPr id="216" name="Body Level One…"/>
          <p:cNvSpPr txBox="1">
            <a:spLocks noGrp="1"/>
          </p:cNvSpPr>
          <p:nvPr>
            <p:ph type="body" sz="half" idx="1"/>
          </p:nvPr>
        </p:nvSpPr>
        <p:spPr>
          <a:xfrm>
            <a:off x="609600" y="1600200"/>
            <a:ext cx="5384800" cy="4525964"/>
          </a:xfrm>
          <a:prstGeom prst="rect">
            <a:avLst/>
          </a:prstGeom>
        </p:spPr>
        <p:txBody>
          <a:bodyPr/>
          <a:lstStyle>
            <a:lvl1pPr marL="342900" indent="-342900">
              <a:lnSpc>
                <a:spcPct val="100000"/>
              </a:lnSpc>
              <a:spcBef>
                <a:spcPts val="600"/>
              </a:spcBef>
              <a:defRPr>
                <a:latin typeface="Museo Slab 500"/>
                <a:ea typeface="Museo Slab 500"/>
                <a:cs typeface="Museo Slab 500"/>
                <a:sym typeface="Museo Slab 500"/>
              </a:defRPr>
            </a:lvl1pPr>
            <a:lvl2pPr marL="790575" indent="-333375">
              <a:lnSpc>
                <a:spcPct val="100000"/>
              </a:lnSpc>
              <a:spcBef>
                <a:spcPts val="600"/>
              </a:spcBef>
              <a:buChar char="–"/>
              <a:defRPr>
                <a:latin typeface="Museo Slab 500"/>
                <a:ea typeface="Museo Slab 500"/>
                <a:cs typeface="Museo Slab 500"/>
                <a:sym typeface="Museo Slab 500"/>
              </a:defRPr>
            </a:lvl2pPr>
            <a:lvl3pPr>
              <a:lnSpc>
                <a:spcPct val="100000"/>
              </a:lnSpc>
              <a:spcBef>
                <a:spcPts val="600"/>
              </a:spcBef>
              <a:defRPr>
                <a:latin typeface="Museo Slab 500"/>
                <a:ea typeface="Museo Slab 500"/>
                <a:cs typeface="Museo Slab 500"/>
                <a:sym typeface="Museo Slab 500"/>
              </a:defRPr>
            </a:lvl3pPr>
            <a:lvl4pPr>
              <a:lnSpc>
                <a:spcPct val="100000"/>
              </a:lnSpc>
              <a:spcBef>
                <a:spcPts val="600"/>
              </a:spcBef>
              <a:buChar char="–"/>
              <a:defRPr>
                <a:latin typeface="Museo Slab 500"/>
                <a:ea typeface="Museo Slab 500"/>
                <a:cs typeface="Museo Slab 500"/>
                <a:sym typeface="Museo Slab 500"/>
              </a:defRPr>
            </a:lvl4pPr>
            <a:lvl5pPr>
              <a:lnSpc>
                <a:spcPct val="100000"/>
              </a:lnSpc>
              <a:spcBef>
                <a:spcPts val="600"/>
              </a:spcBef>
              <a:buChar char="»"/>
              <a:defRPr>
                <a:latin typeface="Museo Slab 500"/>
                <a:ea typeface="Museo Slab 500"/>
                <a:cs typeface="Museo Slab 500"/>
                <a:sym typeface="Museo Slab 500"/>
              </a:defRPr>
            </a:lvl5pPr>
          </a:lstStyle>
          <a:p>
            <a:r>
              <a:t>Body Level One</a:t>
            </a:r>
          </a:p>
          <a:p>
            <a:pPr lvl="1"/>
            <a:r>
              <a:t>Body Level Two</a:t>
            </a:r>
          </a:p>
          <a:p>
            <a:pPr lvl="2"/>
            <a:r>
              <a:t>Body Level Three</a:t>
            </a:r>
          </a:p>
          <a:p>
            <a:pPr lvl="3"/>
            <a:r>
              <a:t>Body Level Four</a:t>
            </a:r>
          </a:p>
          <a:p>
            <a:pPr lvl="4"/>
            <a:r>
              <a:t>Body Level Five</a:t>
            </a:r>
          </a:p>
        </p:txBody>
      </p:sp>
      <p:sp>
        <p:nvSpPr>
          <p:cNvPr id="217" name="Slide Number"/>
          <p:cNvSpPr txBox="1">
            <a:spLocks noGrp="1"/>
          </p:cNvSpPr>
          <p:nvPr>
            <p:ph type="sldNum" sz="quarter" idx="2"/>
          </p:nvPr>
        </p:nvSpPr>
        <p:spPr>
          <a:xfrm>
            <a:off x="11336997" y="6416993"/>
            <a:ext cx="245403" cy="243841"/>
          </a:xfrm>
          <a:prstGeom prst="rect">
            <a:avLst/>
          </a:prstGeom>
        </p:spPr>
        <p:txBody>
          <a:bodyPr anchor="ctr"/>
          <a:lstStyle>
            <a:lvl1pPr algn="r">
              <a:defRPr sz="1000">
                <a:solidFill>
                  <a:srgbClr val="888888"/>
                </a:solidFill>
                <a:latin typeface="Open Sans Light"/>
                <a:ea typeface="Open Sans Light"/>
                <a:cs typeface="Open Sans Light"/>
                <a:sym typeface="Open Sans Light"/>
              </a:defRPr>
            </a:lvl1p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pic>
        <p:nvPicPr>
          <p:cNvPr id="224" name="Picture 6" descr="Picture 6"/>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225" name="Title Text"/>
          <p:cNvSpPr txBox="1">
            <a:spLocks noGrp="1"/>
          </p:cNvSpPr>
          <p:nvPr>
            <p:ph type="title"/>
          </p:nvPr>
        </p:nvSpPr>
        <p:spPr>
          <a:xfrm>
            <a:off x="911424" y="692695"/>
            <a:ext cx="10369153" cy="576066"/>
          </a:xfrm>
          <a:prstGeom prst="rect">
            <a:avLst/>
          </a:prstGeom>
        </p:spPr>
        <p:txBody>
          <a:bodyPr/>
          <a:lstStyle>
            <a:lvl1pPr>
              <a:lnSpc>
                <a:spcPct val="100000"/>
              </a:lnSpc>
              <a:defRPr sz="2400" b="1">
                <a:solidFill>
                  <a:srgbClr val="AA0056"/>
                </a:solidFill>
                <a:latin typeface="Open Sans"/>
                <a:ea typeface="Open Sans"/>
                <a:cs typeface="Open Sans"/>
                <a:sym typeface="Open Sans"/>
              </a:defRPr>
            </a:lvl1pPr>
          </a:lstStyle>
          <a:p>
            <a:r>
              <a:t>Title Text</a:t>
            </a:r>
          </a:p>
        </p:txBody>
      </p:sp>
      <p:sp>
        <p:nvSpPr>
          <p:cNvPr id="226" name="Body Level One…"/>
          <p:cNvSpPr txBox="1">
            <a:spLocks noGrp="1"/>
          </p:cNvSpPr>
          <p:nvPr>
            <p:ph type="body" sz="quarter" idx="1"/>
          </p:nvPr>
        </p:nvSpPr>
        <p:spPr>
          <a:xfrm>
            <a:off x="609600" y="1535112"/>
            <a:ext cx="5386917" cy="639763"/>
          </a:xfrm>
          <a:prstGeom prst="rect">
            <a:avLst/>
          </a:prstGeom>
        </p:spPr>
        <p:txBody>
          <a:bodyPr anchor="b"/>
          <a:lstStyle>
            <a:lvl1pPr marL="0" indent="0">
              <a:lnSpc>
                <a:spcPct val="100000"/>
              </a:lnSpc>
              <a:spcBef>
                <a:spcPts val="500"/>
              </a:spcBef>
              <a:buSzTx/>
              <a:buFontTx/>
              <a:buNone/>
              <a:defRPr sz="2400" b="1">
                <a:latin typeface="Museo Slab 500"/>
                <a:ea typeface="Museo Slab 500"/>
                <a:cs typeface="Museo Slab 500"/>
                <a:sym typeface="Museo Slab 500"/>
              </a:defRPr>
            </a:lvl1pPr>
            <a:lvl2pPr marL="0" indent="457200">
              <a:lnSpc>
                <a:spcPct val="100000"/>
              </a:lnSpc>
              <a:spcBef>
                <a:spcPts val="500"/>
              </a:spcBef>
              <a:buSzTx/>
              <a:buFontTx/>
              <a:buNone/>
              <a:defRPr sz="2400" b="1">
                <a:latin typeface="Museo Slab 500"/>
                <a:ea typeface="Museo Slab 500"/>
                <a:cs typeface="Museo Slab 500"/>
                <a:sym typeface="Museo Slab 500"/>
              </a:defRPr>
            </a:lvl2pPr>
            <a:lvl3pPr marL="0" indent="914400">
              <a:lnSpc>
                <a:spcPct val="100000"/>
              </a:lnSpc>
              <a:spcBef>
                <a:spcPts val="500"/>
              </a:spcBef>
              <a:buSzTx/>
              <a:buFontTx/>
              <a:buNone/>
              <a:defRPr sz="2400" b="1">
                <a:latin typeface="Museo Slab 500"/>
                <a:ea typeface="Museo Slab 500"/>
                <a:cs typeface="Museo Slab 500"/>
                <a:sym typeface="Museo Slab 500"/>
              </a:defRPr>
            </a:lvl3pPr>
            <a:lvl4pPr marL="0" indent="1371600">
              <a:lnSpc>
                <a:spcPct val="100000"/>
              </a:lnSpc>
              <a:spcBef>
                <a:spcPts val="500"/>
              </a:spcBef>
              <a:buSzTx/>
              <a:buFontTx/>
              <a:buNone/>
              <a:defRPr sz="2400" b="1">
                <a:latin typeface="Museo Slab 500"/>
                <a:ea typeface="Museo Slab 500"/>
                <a:cs typeface="Museo Slab 500"/>
                <a:sym typeface="Museo Slab 500"/>
              </a:defRPr>
            </a:lvl4pPr>
            <a:lvl5pPr marL="0" indent="1828800">
              <a:lnSpc>
                <a:spcPct val="100000"/>
              </a:lnSpc>
              <a:spcBef>
                <a:spcPts val="500"/>
              </a:spcBef>
              <a:buSzTx/>
              <a:buFontTx/>
              <a:buNone/>
              <a:defRPr sz="2400" b="1">
                <a:latin typeface="Museo Slab 500"/>
                <a:ea typeface="Museo Slab 500"/>
                <a:cs typeface="Museo Slab 500"/>
                <a:sym typeface="Museo Slab 500"/>
              </a:defRPr>
            </a:lvl5pPr>
          </a:lstStyle>
          <a:p>
            <a:r>
              <a:t>Body Level One</a:t>
            </a:r>
          </a:p>
          <a:p>
            <a:pPr lvl="1"/>
            <a:r>
              <a:t>Body Level Two</a:t>
            </a:r>
          </a:p>
          <a:p>
            <a:pPr lvl="2"/>
            <a:r>
              <a:t>Body Level Three</a:t>
            </a:r>
          </a:p>
          <a:p>
            <a:pPr lvl="3"/>
            <a:r>
              <a:t>Body Level Four</a:t>
            </a:r>
          </a:p>
          <a:p>
            <a:pPr lvl="4"/>
            <a:r>
              <a:t>Body Level Five</a:t>
            </a:r>
          </a:p>
        </p:txBody>
      </p:sp>
      <p:sp>
        <p:nvSpPr>
          <p:cNvPr id="227" name="Text Placeholder 4"/>
          <p:cNvSpPr>
            <a:spLocks noGrp="1"/>
          </p:cNvSpPr>
          <p:nvPr>
            <p:ph type="body" sz="quarter" idx="13"/>
          </p:nvPr>
        </p:nvSpPr>
        <p:spPr>
          <a:xfrm>
            <a:off x="6193368" y="1535112"/>
            <a:ext cx="5389034" cy="639763"/>
          </a:xfrm>
          <a:prstGeom prst="rect">
            <a:avLst/>
          </a:prstGeom>
        </p:spPr>
        <p:txBody>
          <a:bodyPr anchor="b"/>
          <a:lstStyle/>
          <a:p>
            <a:pPr marL="0" indent="0">
              <a:lnSpc>
                <a:spcPct val="100000"/>
              </a:lnSpc>
              <a:spcBef>
                <a:spcPts val="500"/>
              </a:spcBef>
              <a:buSzTx/>
              <a:buFontTx/>
              <a:buNone/>
              <a:defRPr sz="2400" b="1">
                <a:latin typeface="Museo Slab 500"/>
                <a:ea typeface="Museo Slab 500"/>
                <a:cs typeface="Museo Slab 500"/>
                <a:sym typeface="Museo Slab 500"/>
              </a:defRPr>
            </a:pPr>
            <a:endParaRPr/>
          </a:p>
        </p:txBody>
      </p:sp>
      <p:sp>
        <p:nvSpPr>
          <p:cNvPr id="228" name="Slide Number"/>
          <p:cNvSpPr txBox="1">
            <a:spLocks noGrp="1"/>
          </p:cNvSpPr>
          <p:nvPr>
            <p:ph type="sldNum" sz="quarter" idx="2"/>
          </p:nvPr>
        </p:nvSpPr>
        <p:spPr>
          <a:xfrm>
            <a:off x="11336997" y="6416993"/>
            <a:ext cx="245403" cy="243841"/>
          </a:xfrm>
          <a:prstGeom prst="rect">
            <a:avLst/>
          </a:prstGeom>
        </p:spPr>
        <p:txBody>
          <a:bodyPr anchor="ctr"/>
          <a:lstStyle>
            <a:lvl1pPr algn="r">
              <a:defRPr sz="1000">
                <a:solidFill>
                  <a:srgbClr val="888888"/>
                </a:solidFill>
                <a:latin typeface="Open Sans Light"/>
                <a:ea typeface="Open Sans Light"/>
                <a:cs typeface="Open Sans Light"/>
                <a:sym typeface="Open Sans Light"/>
              </a:defRPr>
            </a:lvl1p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235" name="Picture 6" descr="Picture 6"/>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236" name="Title Text"/>
          <p:cNvSpPr txBox="1">
            <a:spLocks noGrp="1"/>
          </p:cNvSpPr>
          <p:nvPr>
            <p:ph type="title"/>
          </p:nvPr>
        </p:nvSpPr>
        <p:spPr>
          <a:xfrm>
            <a:off x="911424" y="692695"/>
            <a:ext cx="10369153" cy="576066"/>
          </a:xfrm>
          <a:prstGeom prst="rect">
            <a:avLst/>
          </a:prstGeom>
        </p:spPr>
        <p:txBody>
          <a:bodyPr/>
          <a:lstStyle>
            <a:lvl1pPr>
              <a:lnSpc>
                <a:spcPct val="100000"/>
              </a:lnSpc>
              <a:defRPr sz="2400" b="1">
                <a:solidFill>
                  <a:srgbClr val="AA0056"/>
                </a:solidFill>
                <a:latin typeface="Open Sans"/>
                <a:ea typeface="Open Sans"/>
                <a:cs typeface="Open Sans"/>
                <a:sym typeface="Open Sans"/>
              </a:defRPr>
            </a:lvl1pPr>
          </a:lstStyle>
          <a:p>
            <a:r>
              <a:t>Title Text</a:t>
            </a:r>
          </a:p>
        </p:txBody>
      </p:sp>
      <p:sp>
        <p:nvSpPr>
          <p:cNvPr id="237" name="Slide Number"/>
          <p:cNvSpPr txBox="1">
            <a:spLocks noGrp="1"/>
          </p:cNvSpPr>
          <p:nvPr>
            <p:ph type="sldNum" sz="quarter" idx="2"/>
          </p:nvPr>
        </p:nvSpPr>
        <p:spPr>
          <a:xfrm>
            <a:off x="11336997" y="6416993"/>
            <a:ext cx="245403" cy="243841"/>
          </a:xfrm>
          <a:prstGeom prst="rect">
            <a:avLst/>
          </a:prstGeom>
        </p:spPr>
        <p:txBody>
          <a:bodyPr anchor="ctr"/>
          <a:lstStyle>
            <a:lvl1pPr algn="r">
              <a:defRPr sz="1000">
                <a:solidFill>
                  <a:srgbClr val="888888"/>
                </a:solidFill>
                <a:latin typeface="Open Sans Light"/>
                <a:ea typeface="Open Sans Light"/>
                <a:cs typeface="Open Sans Light"/>
                <a:sym typeface="Open Sans Light"/>
              </a:defRPr>
            </a:lvl1p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244" name="Picture 6" descr="Picture 6"/>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245" name="Slide Number"/>
          <p:cNvSpPr txBox="1">
            <a:spLocks noGrp="1"/>
          </p:cNvSpPr>
          <p:nvPr>
            <p:ph type="sldNum" sz="quarter" idx="2"/>
          </p:nvPr>
        </p:nvSpPr>
        <p:spPr>
          <a:xfrm>
            <a:off x="11336997" y="6416993"/>
            <a:ext cx="245403" cy="243841"/>
          </a:xfrm>
          <a:prstGeom prst="rect">
            <a:avLst/>
          </a:prstGeom>
        </p:spPr>
        <p:txBody>
          <a:bodyPr anchor="ctr"/>
          <a:lstStyle>
            <a:lvl1pPr algn="r">
              <a:defRPr sz="1000">
                <a:solidFill>
                  <a:srgbClr val="888888"/>
                </a:solidFill>
                <a:latin typeface="Open Sans Light"/>
                <a:ea typeface="Open Sans Light"/>
                <a:cs typeface="Open Sans Light"/>
                <a:sym typeface="Open Sans Light"/>
              </a:defRPr>
            </a:lvl1p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pic>
        <p:nvPicPr>
          <p:cNvPr id="252" name="Picture 6" descr="Picture 6"/>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253" name="Title Text"/>
          <p:cNvSpPr txBox="1">
            <a:spLocks noGrp="1"/>
          </p:cNvSpPr>
          <p:nvPr>
            <p:ph type="title"/>
          </p:nvPr>
        </p:nvSpPr>
        <p:spPr>
          <a:xfrm>
            <a:off x="609601" y="273050"/>
            <a:ext cx="4011084" cy="1162050"/>
          </a:xfrm>
          <a:prstGeom prst="rect">
            <a:avLst/>
          </a:prstGeom>
        </p:spPr>
        <p:txBody>
          <a:bodyPr anchor="b"/>
          <a:lstStyle>
            <a:lvl1pPr>
              <a:lnSpc>
                <a:spcPct val="100000"/>
              </a:lnSpc>
              <a:defRPr sz="2000" b="1">
                <a:solidFill>
                  <a:srgbClr val="AA0056"/>
                </a:solidFill>
                <a:latin typeface="Open Sans"/>
                <a:ea typeface="Open Sans"/>
                <a:cs typeface="Open Sans"/>
                <a:sym typeface="Open Sans"/>
              </a:defRPr>
            </a:lvl1pPr>
          </a:lstStyle>
          <a:p>
            <a:r>
              <a:t>Title Text</a:t>
            </a:r>
          </a:p>
        </p:txBody>
      </p:sp>
      <p:sp>
        <p:nvSpPr>
          <p:cNvPr id="254" name="Body Level One…"/>
          <p:cNvSpPr txBox="1">
            <a:spLocks noGrp="1"/>
          </p:cNvSpPr>
          <p:nvPr>
            <p:ph type="body" idx="1"/>
          </p:nvPr>
        </p:nvSpPr>
        <p:spPr>
          <a:xfrm>
            <a:off x="4766733" y="273050"/>
            <a:ext cx="6815667" cy="5853114"/>
          </a:xfrm>
          <a:prstGeom prst="rect">
            <a:avLst/>
          </a:prstGeom>
        </p:spPr>
        <p:txBody>
          <a:bodyPr/>
          <a:lstStyle>
            <a:lvl1pPr marL="342900" indent="-342900">
              <a:lnSpc>
                <a:spcPct val="100000"/>
              </a:lnSpc>
              <a:spcBef>
                <a:spcPts val="700"/>
              </a:spcBef>
              <a:defRPr sz="3200">
                <a:latin typeface="Museo Slab 500"/>
                <a:ea typeface="Museo Slab 500"/>
                <a:cs typeface="Museo Slab 500"/>
                <a:sym typeface="Museo Slab 500"/>
              </a:defRPr>
            </a:lvl1pPr>
            <a:lvl2pPr marL="783771" indent="-326571">
              <a:lnSpc>
                <a:spcPct val="100000"/>
              </a:lnSpc>
              <a:spcBef>
                <a:spcPts val="700"/>
              </a:spcBef>
              <a:buChar char="–"/>
              <a:defRPr sz="3200">
                <a:latin typeface="Museo Slab 500"/>
                <a:ea typeface="Museo Slab 500"/>
                <a:cs typeface="Museo Slab 500"/>
                <a:sym typeface="Museo Slab 500"/>
              </a:defRPr>
            </a:lvl2pPr>
            <a:lvl3pPr marL="1219200" indent="-304800">
              <a:lnSpc>
                <a:spcPct val="100000"/>
              </a:lnSpc>
              <a:spcBef>
                <a:spcPts val="700"/>
              </a:spcBef>
              <a:defRPr sz="3200">
                <a:latin typeface="Museo Slab 500"/>
                <a:ea typeface="Museo Slab 500"/>
                <a:cs typeface="Museo Slab 500"/>
                <a:sym typeface="Museo Slab 500"/>
              </a:defRPr>
            </a:lvl3pPr>
            <a:lvl4pPr marL="1737360" indent="-365760">
              <a:lnSpc>
                <a:spcPct val="100000"/>
              </a:lnSpc>
              <a:spcBef>
                <a:spcPts val="700"/>
              </a:spcBef>
              <a:buChar char="–"/>
              <a:defRPr sz="3200">
                <a:latin typeface="Museo Slab 500"/>
                <a:ea typeface="Museo Slab 500"/>
                <a:cs typeface="Museo Slab 500"/>
                <a:sym typeface="Museo Slab 500"/>
              </a:defRPr>
            </a:lvl4pPr>
            <a:lvl5pPr marL="2194560" indent="-365760">
              <a:lnSpc>
                <a:spcPct val="100000"/>
              </a:lnSpc>
              <a:spcBef>
                <a:spcPts val="700"/>
              </a:spcBef>
              <a:buChar char="»"/>
              <a:defRPr sz="3200">
                <a:latin typeface="Museo Slab 500"/>
                <a:ea typeface="Museo Slab 500"/>
                <a:cs typeface="Museo Slab 500"/>
                <a:sym typeface="Museo Slab 500"/>
              </a:defRPr>
            </a:lvl5pPr>
          </a:lstStyle>
          <a:p>
            <a:r>
              <a:t>Body Level One</a:t>
            </a:r>
          </a:p>
          <a:p>
            <a:pPr lvl="1"/>
            <a:r>
              <a:t>Body Level Two</a:t>
            </a:r>
          </a:p>
          <a:p>
            <a:pPr lvl="2"/>
            <a:r>
              <a:t>Body Level Three</a:t>
            </a:r>
          </a:p>
          <a:p>
            <a:pPr lvl="3"/>
            <a:r>
              <a:t>Body Level Four</a:t>
            </a:r>
          </a:p>
          <a:p>
            <a:pPr lvl="4"/>
            <a:r>
              <a:t>Body Level Five</a:t>
            </a:r>
          </a:p>
        </p:txBody>
      </p:sp>
      <p:sp>
        <p:nvSpPr>
          <p:cNvPr id="255" name="Text Placeholder 3"/>
          <p:cNvSpPr>
            <a:spLocks noGrp="1"/>
          </p:cNvSpPr>
          <p:nvPr>
            <p:ph type="body" sz="half" idx="13"/>
          </p:nvPr>
        </p:nvSpPr>
        <p:spPr>
          <a:xfrm>
            <a:off x="609600" y="1435101"/>
            <a:ext cx="4011085" cy="4691063"/>
          </a:xfrm>
          <a:prstGeom prst="rect">
            <a:avLst/>
          </a:prstGeom>
        </p:spPr>
        <p:txBody>
          <a:bodyPr/>
          <a:lstStyle/>
          <a:p>
            <a:pPr marL="0" indent="0">
              <a:lnSpc>
                <a:spcPct val="100000"/>
              </a:lnSpc>
              <a:spcBef>
                <a:spcPts val="300"/>
              </a:spcBef>
              <a:buSzTx/>
              <a:buFontTx/>
              <a:buNone/>
              <a:defRPr sz="1400">
                <a:latin typeface="Museo Slab 500"/>
                <a:ea typeface="Museo Slab 500"/>
                <a:cs typeface="Museo Slab 500"/>
                <a:sym typeface="Museo Slab 500"/>
              </a:defRPr>
            </a:pPr>
            <a:endParaRPr/>
          </a:p>
        </p:txBody>
      </p:sp>
      <p:sp>
        <p:nvSpPr>
          <p:cNvPr id="256" name="Slide Number"/>
          <p:cNvSpPr txBox="1">
            <a:spLocks noGrp="1"/>
          </p:cNvSpPr>
          <p:nvPr>
            <p:ph type="sldNum" sz="quarter" idx="2"/>
          </p:nvPr>
        </p:nvSpPr>
        <p:spPr>
          <a:xfrm>
            <a:off x="11336997" y="6416993"/>
            <a:ext cx="245403" cy="243841"/>
          </a:xfrm>
          <a:prstGeom prst="rect">
            <a:avLst/>
          </a:prstGeom>
        </p:spPr>
        <p:txBody>
          <a:bodyPr anchor="ctr"/>
          <a:lstStyle>
            <a:lvl1pPr algn="r">
              <a:defRPr sz="1000">
                <a:solidFill>
                  <a:srgbClr val="888888"/>
                </a:solidFill>
                <a:latin typeface="Open Sans Light"/>
                <a:ea typeface="Open Sans Light"/>
                <a:cs typeface="Open Sans Light"/>
                <a:sym typeface="Open Sans Light"/>
              </a:defRPr>
            </a:lvl1p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pic>
        <p:nvPicPr>
          <p:cNvPr id="263" name="Picture 6" descr="Picture 6"/>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264" name="Title Text"/>
          <p:cNvSpPr txBox="1">
            <a:spLocks noGrp="1"/>
          </p:cNvSpPr>
          <p:nvPr>
            <p:ph type="title"/>
          </p:nvPr>
        </p:nvSpPr>
        <p:spPr>
          <a:xfrm>
            <a:off x="2389716" y="4800600"/>
            <a:ext cx="7315201" cy="566738"/>
          </a:xfrm>
          <a:prstGeom prst="rect">
            <a:avLst/>
          </a:prstGeom>
        </p:spPr>
        <p:txBody>
          <a:bodyPr anchor="b"/>
          <a:lstStyle>
            <a:lvl1pPr>
              <a:lnSpc>
                <a:spcPct val="100000"/>
              </a:lnSpc>
              <a:defRPr sz="2000" b="1">
                <a:solidFill>
                  <a:srgbClr val="AA0056"/>
                </a:solidFill>
                <a:latin typeface="Open Sans"/>
                <a:ea typeface="Open Sans"/>
                <a:cs typeface="Open Sans"/>
                <a:sym typeface="Open Sans"/>
              </a:defRPr>
            </a:lvl1pPr>
          </a:lstStyle>
          <a:p>
            <a:r>
              <a:t>Title Text</a:t>
            </a:r>
          </a:p>
        </p:txBody>
      </p:sp>
      <p:sp>
        <p:nvSpPr>
          <p:cNvPr id="265" name="Picture Placeholder 2"/>
          <p:cNvSpPr>
            <a:spLocks noGrp="1"/>
          </p:cNvSpPr>
          <p:nvPr>
            <p:ph type="pic" sz="half" idx="13"/>
          </p:nvPr>
        </p:nvSpPr>
        <p:spPr>
          <a:xfrm>
            <a:off x="2389716" y="612775"/>
            <a:ext cx="7315201" cy="4114800"/>
          </a:xfrm>
          <a:prstGeom prst="rect">
            <a:avLst/>
          </a:prstGeom>
        </p:spPr>
        <p:txBody>
          <a:bodyPr lIns="91439" rIns="91439">
            <a:noAutofit/>
          </a:bodyPr>
          <a:lstStyle/>
          <a:p>
            <a:endParaRPr/>
          </a:p>
        </p:txBody>
      </p:sp>
      <p:sp>
        <p:nvSpPr>
          <p:cNvPr id="266" name="Body Level One…"/>
          <p:cNvSpPr txBox="1">
            <a:spLocks noGrp="1"/>
          </p:cNvSpPr>
          <p:nvPr>
            <p:ph type="body" sz="quarter" idx="1"/>
          </p:nvPr>
        </p:nvSpPr>
        <p:spPr>
          <a:xfrm>
            <a:off x="2389716" y="5367337"/>
            <a:ext cx="7315201" cy="804863"/>
          </a:xfrm>
          <a:prstGeom prst="rect">
            <a:avLst/>
          </a:prstGeom>
        </p:spPr>
        <p:txBody>
          <a:bodyPr/>
          <a:lstStyle>
            <a:lvl1pPr marL="0" indent="0">
              <a:lnSpc>
                <a:spcPct val="100000"/>
              </a:lnSpc>
              <a:spcBef>
                <a:spcPts val="300"/>
              </a:spcBef>
              <a:buSzTx/>
              <a:buFontTx/>
              <a:buNone/>
              <a:defRPr sz="1400">
                <a:latin typeface="Museo Slab 500"/>
                <a:ea typeface="Museo Slab 500"/>
                <a:cs typeface="Museo Slab 500"/>
                <a:sym typeface="Museo Slab 500"/>
              </a:defRPr>
            </a:lvl1pPr>
            <a:lvl2pPr marL="0" indent="457200">
              <a:lnSpc>
                <a:spcPct val="100000"/>
              </a:lnSpc>
              <a:spcBef>
                <a:spcPts val="300"/>
              </a:spcBef>
              <a:buSzTx/>
              <a:buFontTx/>
              <a:buNone/>
              <a:defRPr sz="1400">
                <a:latin typeface="Museo Slab 500"/>
                <a:ea typeface="Museo Slab 500"/>
                <a:cs typeface="Museo Slab 500"/>
                <a:sym typeface="Museo Slab 500"/>
              </a:defRPr>
            </a:lvl2pPr>
            <a:lvl3pPr marL="0" indent="914400">
              <a:lnSpc>
                <a:spcPct val="100000"/>
              </a:lnSpc>
              <a:spcBef>
                <a:spcPts val="300"/>
              </a:spcBef>
              <a:buSzTx/>
              <a:buFontTx/>
              <a:buNone/>
              <a:defRPr sz="1400">
                <a:latin typeface="Museo Slab 500"/>
                <a:ea typeface="Museo Slab 500"/>
                <a:cs typeface="Museo Slab 500"/>
                <a:sym typeface="Museo Slab 500"/>
              </a:defRPr>
            </a:lvl3pPr>
            <a:lvl4pPr marL="0" indent="1371600">
              <a:lnSpc>
                <a:spcPct val="100000"/>
              </a:lnSpc>
              <a:spcBef>
                <a:spcPts val="300"/>
              </a:spcBef>
              <a:buSzTx/>
              <a:buFontTx/>
              <a:buNone/>
              <a:defRPr sz="1400">
                <a:latin typeface="Museo Slab 500"/>
                <a:ea typeface="Museo Slab 500"/>
                <a:cs typeface="Museo Slab 500"/>
                <a:sym typeface="Museo Slab 500"/>
              </a:defRPr>
            </a:lvl4pPr>
            <a:lvl5pPr marL="0" indent="1828800">
              <a:lnSpc>
                <a:spcPct val="100000"/>
              </a:lnSpc>
              <a:spcBef>
                <a:spcPts val="300"/>
              </a:spcBef>
              <a:buSzTx/>
              <a:buFontTx/>
              <a:buNone/>
              <a:defRPr sz="1400">
                <a:latin typeface="Museo Slab 500"/>
                <a:ea typeface="Museo Slab 500"/>
                <a:cs typeface="Museo Slab 500"/>
                <a:sym typeface="Museo Slab 500"/>
              </a:defRPr>
            </a:lvl5pPr>
          </a:lstStyle>
          <a:p>
            <a:r>
              <a:t>Body Level One</a:t>
            </a:r>
          </a:p>
          <a:p>
            <a:pPr lvl="1"/>
            <a:r>
              <a:t>Body Level Two</a:t>
            </a:r>
          </a:p>
          <a:p>
            <a:pPr lvl="2"/>
            <a:r>
              <a:t>Body Level Three</a:t>
            </a:r>
          </a:p>
          <a:p>
            <a:pPr lvl="3"/>
            <a:r>
              <a:t>Body Level Four</a:t>
            </a:r>
          </a:p>
          <a:p>
            <a:pPr lvl="4"/>
            <a:r>
              <a:t>Body Level Five</a:t>
            </a:r>
          </a:p>
        </p:txBody>
      </p:sp>
      <p:sp>
        <p:nvSpPr>
          <p:cNvPr id="267" name="Slide Number"/>
          <p:cNvSpPr txBox="1">
            <a:spLocks noGrp="1"/>
          </p:cNvSpPr>
          <p:nvPr>
            <p:ph type="sldNum" sz="quarter" idx="2"/>
          </p:nvPr>
        </p:nvSpPr>
        <p:spPr>
          <a:xfrm>
            <a:off x="11336997" y="6416993"/>
            <a:ext cx="245403" cy="243841"/>
          </a:xfrm>
          <a:prstGeom prst="rect">
            <a:avLst/>
          </a:prstGeom>
        </p:spPr>
        <p:txBody>
          <a:bodyPr anchor="ctr"/>
          <a:lstStyle>
            <a:lvl1pPr algn="r">
              <a:defRPr sz="1000">
                <a:solidFill>
                  <a:srgbClr val="888888"/>
                </a:solidFill>
                <a:latin typeface="Open Sans Light"/>
                <a:ea typeface="Open Sans Light"/>
                <a:cs typeface="Open Sans Light"/>
                <a:sym typeface="Open Sans Light"/>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1"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9" name="Title Text"/>
          <p:cNvSpPr txBox="1">
            <a:spLocks noGrp="1"/>
          </p:cNvSpPr>
          <p:nvPr>
            <p:ph type="title"/>
          </p:nvPr>
        </p:nvSpPr>
        <p:spPr>
          <a:prstGeom prst="rect">
            <a:avLst/>
          </a:prstGeom>
        </p:spPr>
        <p:txBody>
          <a:bodyPr/>
          <a:lstStyle/>
          <a:p>
            <a:r>
              <a:t>Title Text</a:t>
            </a:r>
          </a:p>
        </p:txBody>
      </p:sp>
      <p:sp>
        <p:nvSpPr>
          <p:cNvPr id="40"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8"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9"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0" name="Text Placeholder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8" name="Title Text"/>
          <p:cNvSpPr txBox="1">
            <a:spLocks noGrp="1"/>
          </p:cNvSpPr>
          <p:nvPr>
            <p:ph type="title"/>
          </p:nvPr>
        </p:nvSpPr>
        <p:spPr>
          <a:prstGeom prst="rect">
            <a:avLst/>
          </a:prstGeom>
        </p:spPr>
        <p:txBody>
          <a:bodyPr/>
          <a:lstStyle/>
          <a:p>
            <a:r>
              <a:t>Title Text</a:t>
            </a: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3"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4"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5" name="Text Placeholder 3"/>
          <p:cNvSpPr>
            <a:spLocks noGrp="1"/>
          </p:cNvSpPr>
          <p:nvPr>
            <p:ph type="body" sz="quarter" idx="13"/>
          </p:nvPr>
        </p:nvSpPr>
        <p:spPr>
          <a:xfrm>
            <a:off x="839787" y="2057400"/>
            <a:ext cx="3932239" cy="3811588"/>
          </a:xfrm>
          <a:prstGeom prst="rect">
            <a:avLst/>
          </a:prstGeom>
        </p:spPr>
        <p:txBody>
          <a:bodyPr/>
          <a:lstStyle/>
          <a:p>
            <a:pPr marL="0" indent="0">
              <a:buSzTx/>
              <a:buFontTx/>
              <a:buNone/>
              <a:defRPr sz="1600"/>
            </a:pPr>
            <a:endParaRP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3"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4" name="Picture Placeholder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85"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7" descr="Picture 7"/>
          <p:cNvPicPr>
            <a:picLocks noChangeAspect="1"/>
          </p:cNvPicPr>
          <p:nvPr/>
        </p:nvPicPr>
        <p:blipFill>
          <a:blip r:embed="rId29"/>
          <a:stretch>
            <a:fillRect/>
          </a:stretch>
        </p:blipFill>
        <p:spPr>
          <a:xfrm>
            <a:off x="6350" y="0"/>
            <a:ext cx="12179300" cy="6858000"/>
          </a:xfrm>
          <a:prstGeom prst="rect">
            <a:avLst/>
          </a:prstGeom>
          <a:ln w="12700">
            <a:miter lim="400000"/>
          </a:ln>
        </p:spPr>
      </p:pic>
      <p:sp>
        <p:nvSpPr>
          <p:cNvPr id="3"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4" name="Body Level One…"/>
          <p:cNvSpPr txBox="1">
            <a:spLocks noGrp="1"/>
          </p:cNvSpPr>
          <p:nvPr>
            <p:ph type="body" idx="1"/>
          </p:nvPr>
        </p:nvSpPr>
        <p:spPr>
          <a:xfrm>
            <a:off x="609600" y="1600200"/>
            <a:ext cx="1097280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8610600" y="6356350"/>
            <a:ext cx="343903" cy="358140"/>
          </a:xfrm>
          <a:prstGeom prst="rect">
            <a:avLst/>
          </a:prstGeom>
          <a:ln w="12700">
            <a:miter lim="400000"/>
          </a:ln>
        </p:spPr>
        <p:txBody>
          <a:bodyPr wrap="none" lIns="45719" rIns="45719">
            <a:spAutoFit/>
          </a:body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1pPr>
      <a:lvl2pPr marL="0" marR="0" indent="45720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2pPr>
      <a:lvl3pPr marL="0" marR="0" indent="91440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3pPr>
      <a:lvl4pPr marL="0" marR="0" indent="137160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4pPr>
      <a:lvl5pPr marL="0" marR="0" indent="182880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5pPr>
      <a:lvl6pPr marL="0" marR="0" indent="228600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6pPr>
      <a:lvl7pPr marL="0" marR="0" indent="274320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7pPr>
      <a:lvl8pPr marL="0" marR="0" indent="320040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8pPr>
      <a:lvl9pPr marL="0" marR="0" indent="365760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hyperlink" Target="https://www.statcan.gc.ca/en/subjects-start/prices_and_price_indexes/consumer_price_indexes" TargetMode="Externa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Title 1"/>
          <p:cNvSpPr txBox="1">
            <a:spLocks noGrp="1"/>
          </p:cNvSpPr>
          <p:nvPr>
            <p:ph type="title"/>
          </p:nvPr>
        </p:nvSpPr>
        <p:spPr>
          <a:xfrm>
            <a:off x="914400" y="4915024"/>
            <a:ext cx="10363200" cy="819523"/>
          </a:xfrm>
          <a:prstGeom prst="rect">
            <a:avLst/>
          </a:prstGeom>
        </p:spPr>
        <p:txBody>
          <a:bodyPr>
            <a:normAutofit fontScale="90000"/>
          </a:bodyPr>
          <a:lstStyle/>
          <a:p>
            <a:pPr defTabSz="813816">
              <a:defRPr sz="2581">
                <a:latin typeface="Arial"/>
                <a:ea typeface="Arial"/>
                <a:cs typeface="Arial"/>
                <a:sym typeface="Arial"/>
              </a:defRPr>
            </a:pPr>
            <a:r>
              <a:t>CUPE Pension Trustee Training</a:t>
            </a:r>
            <a:br/>
            <a:r>
              <a:t>May 2022</a:t>
            </a:r>
          </a:p>
        </p:txBody>
      </p:sp>
      <p:pic>
        <p:nvPicPr>
          <p:cNvPr id="277" name="Picture 2" descr="Picture 2"/>
          <p:cNvPicPr>
            <a:picLocks noChangeAspect="1"/>
          </p:cNvPicPr>
          <p:nvPr/>
        </p:nvPicPr>
        <p:blipFill>
          <a:blip r:embed="rId2"/>
          <a:stretch>
            <a:fillRect/>
          </a:stretch>
        </p:blipFill>
        <p:spPr>
          <a:xfrm>
            <a:off x="3562350" y="2023570"/>
            <a:ext cx="5067300" cy="717539"/>
          </a:xfrm>
          <a:prstGeom prst="rect">
            <a:avLst/>
          </a:prstGeom>
          <a:ln w="12700">
            <a:miter lim="400000"/>
          </a:ln>
        </p:spPr>
      </p:pic>
      <p:sp>
        <p:nvSpPr>
          <p:cNvPr id="278" name="Pension History, Trends and Context"/>
          <p:cNvSpPr txBox="1"/>
          <p:nvPr/>
        </p:nvSpPr>
        <p:spPr>
          <a:xfrm>
            <a:off x="1720212" y="3486271"/>
            <a:ext cx="8751576" cy="6835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4200">
                <a:latin typeface="Arial"/>
                <a:ea typeface="Arial"/>
                <a:cs typeface="Arial"/>
                <a:sym typeface="Arial"/>
              </a:defRPr>
            </a:lvl1pPr>
          </a:lstStyle>
          <a:p>
            <a:r>
              <a:t>Pension History, Trends and Context</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Title 1"/>
          <p:cNvSpPr txBox="1">
            <a:spLocks noGrp="1"/>
          </p:cNvSpPr>
          <p:nvPr>
            <p:ph type="title"/>
          </p:nvPr>
        </p:nvSpPr>
        <p:spPr>
          <a:xfrm>
            <a:off x="911423" y="692695"/>
            <a:ext cx="10369154" cy="576066"/>
          </a:xfrm>
          <a:prstGeom prst="rect">
            <a:avLst/>
          </a:prstGeom>
        </p:spPr>
        <p:txBody>
          <a:bodyPr>
            <a:normAutofit fontScale="90000"/>
          </a:bodyPr>
          <a:lstStyle>
            <a:lvl1pPr algn="ctr" defTabSz="877823">
              <a:defRPr sz="3455"/>
            </a:lvl1pPr>
          </a:lstStyle>
          <a:p>
            <a:r>
              <a:t>Workplace pension coverage in Canada</a:t>
            </a:r>
          </a:p>
        </p:txBody>
      </p:sp>
      <p:sp>
        <p:nvSpPr>
          <p:cNvPr id="313" name="TextBox 6"/>
          <p:cNvSpPr/>
          <p:nvPr/>
        </p:nvSpPr>
        <p:spPr>
          <a:xfrm>
            <a:off x="567891" y="6381550"/>
            <a:ext cx="3320715" cy="369333"/>
          </a:xfrm>
          <a:prstGeom prst="rect">
            <a:avLst/>
          </a:prstGeom>
          <a:solidFill>
            <a:srgbClr val="F6F7F0"/>
          </a:solidFill>
          <a:ln w="12700">
            <a:miter lim="400000"/>
          </a:ln>
        </p:spPr>
        <p:txBody>
          <a:bodyPr lIns="45719" rIns="45719"/>
          <a:lstStyle/>
          <a:p>
            <a:endParaRPr/>
          </a:p>
        </p:txBody>
      </p:sp>
      <p:sp>
        <p:nvSpPr>
          <p:cNvPr id="314" name="Canada’s modest public pension system (OAS+CPP) creates a need for workers to rely on workplace pensions &amp; private savings arrangements to secure an adequate retirement income.…"/>
          <p:cNvSpPr txBox="1">
            <a:spLocks noGrp="1"/>
          </p:cNvSpPr>
          <p:nvPr>
            <p:ph type="body" idx="1"/>
          </p:nvPr>
        </p:nvSpPr>
        <p:spPr>
          <a:xfrm>
            <a:off x="1097280" y="1563106"/>
            <a:ext cx="10058401" cy="4745505"/>
          </a:xfrm>
          <a:prstGeom prst="rect">
            <a:avLst/>
          </a:prstGeom>
        </p:spPr>
        <p:txBody>
          <a:bodyPr lIns="0" tIns="0" rIns="0" bIns="0"/>
          <a:lstStyle/>
          <a:p>
            <a:pPr marL="64007" indent="-64007" defTabSz="640079">
              <a:lnSpc>
                <a:spcPct val="90000"/>
              </a:lnSpc>
              <a:spcBef>
                <a:spcPts val="800"/>
              </a:spcBef>
              <a:buClr>
                <a:srgbClr val="4A66AC"/>
              </a:buClr>
              <a:buFont typeface="Trebuchet MS"/>
              <a:buChar char=" "/>
              <a:defRPr sz="2100"/>
            </a:pPr>
            <a:r>
              <a:t>Canada’s modest public pension system (OAS+CPP) creates a need for workers to rely on workplace pensions &amp; private savings arrangements to secure an adequate retirement income. </a:t>
            </a:r>
          </a:p>
          <a:p>
            <a:pPr marL="64007" indent="-64007" defTabSz="640079">
              <a:lnSpc>
                <a:spcPct val="90000"/>
              </a:lnSpc>
              <a:spcBef>
                <a:spcPts val="800"/>
              </a:spcBef>
              <a:buClr>
                <a:srgbClr val="4A66AC"/>
              </a:buClr>
              <a:buFont typeface="Trebuchet MS"/>
              <a:buChar char=" "/>
              <a:defRPr sz="2100"/>
            </a:pPr>
            <a:br/>
            <a:r>
              <a:t>Percentage of Paid Workers Covered by a Registered Pension Plan (RPP)</a:t>
            </a:r>
          </a:p>
          <a:p>
            <a:pPr marL="268833" lvl="1" indent="-128016" defTabSz="640079">
              <a:lnSpc>
                <a:spcPct val="90000"/>
              </a:lnSpc>
              <a:spcBef>
                <a:spcPts val="200"/>
              </a:spcBef>
              <a:buClr>
                <a:srgbClr val="4A66AC"/>
              </a:buClr>
              <a:buFontTx/>
              <a:buChar char="➢"/>
              <a:defRPr sz="2100"/>
            </a:pPr>
            <a:r>
              <a:t> In 1976 — 46.1%</a:t>
            </a:r>
          </a:p>
          <a:p>
            <a:pPr marL="268833" lvl="1" indent="-128016" defTabSz="640079">
              <a:lnSpc>
                <a:spcPct val="90000"/>
              </a:lnSpc>
              <a:spcBef>
                <a:spcPts val="200"/>
              </a:spcBef>
              <a:buClr>
                <a:srgbClr val="4A66AC"/>
              </a:buClr>
              <a:buFontTx/>
              <a:buChar char="➢"/>
              <a:defRPr sz="2100"/>
            </a:pPr>
            <a:r>
              <a:t> In 1999 — 40.9%</a:t>
            </a:r>
          </a:p>
          <a:p>
            <a:pPr marL="268833" lvl="1" indent="-128016" defTabSz="640079">
              <a:lnSpc>
                <a:spcPct val="90000"/>
              </a:lnSpc>
              <a:spcBef>
                <a:spcPts val="200"/>
              </a:spcBef>
              <a:buClr>
                <a:srgbClr val="4A66AC"/>
              </a:buClr>
              <a:buFontTx/>
              <a:buChar char="➢"/>
              <a:defRPr sz="2100"/>
            </a:pPr>
            <a:r>
              <a:t> In 2009 — 39.4%</a:t>
            </a:r>
          </a:p>
          <a:p>
            <a:pPr marL="268833" lvl="1" indent="-128016" defTabSz="640079">
              <a:lnSpc>
                <a:spcPct val="90000"/>
              </a:lnSpc>
              <a:spcBef>
                <a:spcPts val="200"/>
              </a:spcBef>
              <a:buClr>
                <a:srgbClr val="4A66AC"/>
              </a:buClr>
              <a:buFontTx/>
              <a:buChar char="➢"/>
              <a:defRPr sz="2100"/>
            </a:pPr>
            <a:r>
              <a:t> In 2019 — 37.1%</a:t>
            </a:r>
          </a:p>
          <a:p>
            <a:pPr marL="64007" indent="-64007" defTabSz="640079">
              <a:lnSpc>
                <a:spcPct val="90000"/>
              </a:lnSpc>
              <a:spcBef>
                <a:spcPts val="800"/>
              </a:spcBef>
              <a:buClr>
                <a:srgbClr val="4A66AC"/>
              </a:buClr>
              <a:buFont typeface="Trebuchet MS"/>
              <a:buChar char=" "/>
              <a:defRPr sz="2100"/>
            </a:pPr>
            <a:r>
              <a:t>88.3% of public sector workers covered by a pension plan (80% w/ DB)</a:t>
            </a:r>
            <a:br/>
            <a:r>
              <a:t>22.4% of private sector workers covered by a pension plan (8.8% w/ DB)</a:t>
            </a:r>
          </a:p>
          <a:p>
            <a:pPr marL="64007" indent="-64007" defTabSz="640079">
              <a:lnSpc>
                <a:spcPct val="90000"/>
              </a:lnSpc>
              <a:spcBef>
                <a:spcPts val="800"/>
              </a:spcBef>
              <a:buClr>
                <a:srgbClr val="4A66AC"/>
              </a:buClr>
              <a:buFont typeface="Trebuchet MS"/>
              <a:buChar char=" "/>
              <a:defRPr sz="2100"/>
            </a:pPr>
            <a:r>
              <a:t>Growing percentage of RPPs that classified as “other”, ie neither DB nor DC</a:t>
            </a:r>
          </a:p>
          <a:p>
            <a:pPr marL="64007" indent="-64007" defTabSz="640079">
              <a:lnSpc>
                <a:spcPct val="90000"/>
              </a:lnSpc>
              <a:spcBef>
                <a:spcPts val="800"/>
              </a:spcBef>
              <a:buClr>
                <a:srgbClr val="4A66AC"/>
              </a:buClr>
              <a:buFont typeface="Trebuchet MS"/>
              <a:buChar char=" "/>
              <a:defRPr sz="1400">
                <a:solidFill>
                  <a:srgbClr val="404040"/>
                </a:solidFill>
                <a:latin typeface="+mj-lt"/>
                <a:ea typeface="+mj-ea"/>
                <a:cs typeface="+mj-cs"/>
                <a:sym typeface="Calibri"/>
              </a:defRPr>
            </a:pPr>
            <a:endParaRPr/>
          </a:p>
          <a:p>
            <a:pPr marL="64007" indent="-64007" defTabSz="640079">
              <a:lnSpc>
                <a:spcPct val="90000"/>
              </a:lnSpc>
              <a:spcBef>
                <a:spcPts val="800"/>
              </a:spcBef>
              <a:buClr>
                <a:srgbClr val="4A66AC"/>
              </a:buClr>
              <a:buFont typeface="Trebuchet MS"/>
              <a:buChar char=" "/>
              <a:defRPr sz="1400">
                <a:solidFill>
                  <a:srgbClr val="404040"/>
                </a:solidFill>
                <a:latin typeface="+mj-lt"/>
                <a:ea typeface="+mj-ea"/>
                <a:cs typeface="+mj-cs"/>
                <a:sym typeface="Calibri"/>
              </a:defRPr>
            </a:pPr>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Title 1"/>
          <p:cNvSpPr txBox="1">
            <a:spLocks noGrp="1"/>
          </p:cNvSpPr>
          <p:nvPr>
            <p:ph type="title"/>
          </p:nvPr>
        </p:nvSpPr>
        <p:spPr>
          <a:xfrm>
            <a:off x="911423" y="692695"/>
            <a:ext cx="10369154" cy="576066"/>
          </a:xfrm>
          <a:prstGeom prst="rect">
            <a:avLst/>
          </a:prstGeom>
        </p:spPr>
        <p:txBody>
          <a:bodyPr>
            <a:normAutofit fontScale="90000"/>
          </a:bodyPr>
          <a:lstStyle>
            <a:lvl1pPr algn="ctr" defTabSz="877823">
              <a:defRPr sz="3455"/>
            </a:lvl1pPr>
          </a:lstStyle>
          <a:p>
            <a:r>
              <a:t>Governance of workplace pension plans</a:t>
            </a:r>
          </a:p>
        </p:txBody>
      </p:sp>
      <p:sp>
        <p:nvSpPr>
          <p:cNvPr id="317" name="TextBox 6"/>
          <p:cNvSpPr/>
          <p:nvPr/>
        </p:nvSpPr>
        <p:spPr>
          <a:xfrm>
            <a:off x="567891" y="6381550"/>
            <a:ext cx="3320715" cy="369333"/>
          </a:xfrm>
          <a:prstGeom prst="rect">
            <a:avLst/>
          </a:prstGeom>
          <a:solidFill>
            <a:srgbClr val="F6F7F0"/>
          </a:solidFill>
          <a:ln w="12700">
            <a:miter lim="400000"/>
          </a:ln>
        </p:spPr>
        <p:txBody>
          <a:bodyPr lIns="45719" rIns="45719"/>
          <a:lstStyle/>
          <a:p>
            <a:endParaRPr/>
          </a:p>
        </p:txBody>
      </p:sp>
      <p:sp>
        <p:nvSpPr>
          <p:cNvPr id="318" name="The “governance”, or decision-making structure, of workplace pension plans can vary widely:…"/>
          <p:cNvSpPr txBox="1">
            <a:spLocks noGrp="1"/>
          </p:cNvSpPr>
          <p:nvPr>
            <p:ph type="body" idx="1"/>
          </p:nvPr>
        </p:nvSpPr>
        <p:spPr>
          <a:xfrm>
            <a:off x="1097280" y="1563106"/>
            <a:ext cx="10058401" cy="4745505"/>
          </a:xfrm>
          <a:prstGeom prst="rect">
            <a:avLst/>
          </a:prstGeom>
        </p:spPr>
        <p:txBody>
          <a:bodyPr lIns="0" tIns="0" rIns="0" bIns="0"/>
          <a:lstStyle/>
          <a:p>
            <a:pPr marL="228600" indent="-228600" defTabSz="694944">
              <a:lnSpc>
                <a:spcPct val="90000"/>
              </a:lnSpc>
              <a:spcBef>
                <a:spcPts val="900"/>
              </a:spcBef>
              <a:buFontTx/>
              <a:defRPr sz="2280"/>
            </a:pPr>
            <a:r>
              <a:t>The “governance”, or decision-making structure, of workplace pension plans can vary widely:</a:t>
            </a:r>
          </a:p>
          <a:p>
            <a:pPr marL="690880" lvl="1" indent="-304800" defTabSz="694944">
              <a:lnSpc>
                <a:spcPct val="90000"/>
              </a:lnSpc>
              <a:spcBef>
                <a:spcPts val="900"/>
              </a:spcBef>
              <a:buFontTx/>
              <a:buAutoNum type="arabicPeriod"/>
              <a:defRPr sz="2280"/>
            </a:pPr>
            <a:r>
              <a:t>Collectively bargained</a:t>
            </a:r>
          </a:p>
          <a:p>
            <a:pPr marL="690880" lvl="1" indent="-304800" defTabSz="694944">
              <a:lnSpc>
                <a:spcPct val="90000"/>
              </a:lnSpc>
              <a:spcBef>
                <a:spcPts val="900"/>
              </a:spcBef>
              <a:buFontTx/>
              <a:buAutoNum type="arabicPeriod"/>
              <a:defRPr sz="2280"/>
            </a:pPr>
            <a:r>
              <a:t>Jointly trusteed or joint governance</a:t>
            </a:r>
          </a:p>
          <a:p>
            <a:pPr marL="690880" lvl="1" indent="-304800" defTabSz="694944">
              <a:lnSpc>
                <a:spcPct val="90000"/>
              </a:lnSpc>
              <a:spcBef>
                <a:spcPts val="900"/>
              </a:spcBef>
              <a:buFontTx/>
              <a:buAutoNum type="arabicPeriod"/>
              <a:defRPr sz="2280"/>
            </a:pPr>
            <a:r>
              <a:t>Legislated plans (including municipal)</a:t>
            </a:r>
          </a:p>
          <a:p>
            <a:pPr marL="304800" indent="-304800" defTabSz="694944">
              <a:lnSpc>
                <a:spcPct val="90000"/>
              </a:lnSpc>
              <a:spcBef>
                <a:spcPts val="900"/>
              </a:spcBef>
              <a:buFontTx/>
              <a:buAutoNum type="arabicPeriod" startAt="2"/>
              <a:defRPr sz="2280"/>
            </a:pPr>
            <a:endParaRPr/>
          </a:p>
          <a:p>
            <a:pPr marL="228600" indent="-228600" defTabSz="694944">
              <a:lnSpc>
                <a:spcPct val="90000"/>
              </a:lnSpc>
              <a:spcBef>
                <a:spcPts val="900"/>
              </a:spcBef>
              <a:buFontTx/>
              <a:defRPr sz="2280"/>
            </a:pPr>
            <a:r>
              <a:t>Crucially important to understand which of these applies to your own plan, and how they can interact</a:t>
            </a:r>
          </a:p>
          <a:p>
            <a:pPr marL="228600" indent="-228600" defTabSz="694944">
              <a:lnSpc>
                <a:spcPct val="90000"/>
              </a:lnSpc>
              <a:spcBef>
                <a:spcPts val="900"/>
              </a:spcBef>
              <a:buFontTx/>
              <a:defRPr sz="2280"/>
            </a:pPr>
            <a:r>
              <a:t>“Pension Advisory Committees” have a wide range of possible authorities, from virtually none to a substantial decision-making role</a:t>
            </a:r>
          </a:p>
          <a:p>
            <a:pPr marL="69494" indent="-69494" defTabSz="694944">
              <a:lnSpc>
                <a:spcPct val="90000"/>
              </a:lnSpc>
              <a:spcBef>
                <a:spcPts val="900"/>
              </a:spcBef>
              <a:buClr>
                <a:srgbClr val="4A66AC"/>
              </a:buClr>
              <a:buFont typeface="Trebuchet MS"/>
              <a:buChar char=" "/>
              <a:defRPr sz="1520">
                <a:solidFill>
                  <a:srgbClr val="404040"/>
                </a:solidFill>
                <a:latin typeface="+mj-lt"/>
                <a:ea typeface="+mj-ea"/>
                <a:cs typeface="+mj-cs"/>
                <a:sym typeface="Calibri"/>
              </a:defRPr>
            </a:pPr>
            <a:endParaRPr/>
          </a:p>
          <a:p>
            <a:pPr marL="69494" indent="-69494" defTabSz="694944">
              <a:lnSpc>
                <a:spcPct val="90000"/>
              </a:lnSpc>
              <a:spcBef>
                <a:spcPts val="900"/>
              </a:spcBef>
              <a:buClr>
                <a:srgbClr val="4A66AC"/>
              </a:buClr>
              <a:buFont typeface="Trebuchet MS"/>
              <a:buChar char=" "/>
              <a:defRPr sz="1520">
                <a:solidFill>
                  <a:srgbClr val="404040"/>
                </a:solidFill>
                <a:latin typeface="+mj-lt"/>
                <a:ea typeface="+mj-ea"/>
                <a:cs typeface="+mj-cs"/>
                <a:sym typeface="Calibri"/>
              </a:defRPr>
            </a:pPr>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Title 1"/>
          <p:cNvSpPr txBox="1">
            <a:spLocks noGrp="1"/>
          </p:cNvSpPr>
          <p:nvPr>
            <p:ph type="title"/>
          </p:nvPr>
        </p:nvSpPr>
        <p:spPr>
          <a:xfrm>
            <a:off x="911423" y="692695"/>
            <a:ext cx="10369154" cy="576066"/>
          </a:xfrm>
          <a:prstGeom prst="rect">
            <a:avLst/>
          </a:prstGeom>
        </p:spPr>
        <p:txBody>
          <a:bodyPr>
            <a:normAutofit fontScale="90000"/>
          </a:bodyPr>
          <a:lstStyle>
            <a:lvl1pPr algn="ctr" defTabSz="877823">
              <a:defRPr sz="3455"/>
            </a:lvl1pPr>
          </a:lstStyle>
          <a:p>
            <a:r>
              <a:t>Summary: Canada’s Pension System</a:t>
            </a:r>
          </a:p>
        </p:txBody>
      </p:sp>
      <p:sp>
        <p:nvSpPr>
          <p:cNvPr id="321" name="Content Placeholder 2"/>
          <p:cNvSpPr txBox="1">
            <a:spLocks noGrp="1"/>
          </p:cNvSpPr>
          <p:nvPr>
            <p:ph type="body" idx="1"/>
          </p:nvPr>
        </p:nvSpPr>
        <p:spPr>
          <a:xfrm>
            <a:off x="911423" y="1600201"/>
            <a:ext cx="10369154" cy="4525963"/>
          </a:xfrm>
          <a:prstGeom prst="rect">
            <a:avLst/>
          </a:prstGeom>
        </p:spPr>
        <p:txBody>
          <a:bodyPr/>
          <a:lstStyle/>
          <a:p>
            <a:pPr>
              <a:defRPr sz="2400"/>
            </a:pPr>
            <a:r>
              <a:t>Canada has always had a very modest public pension system</a:t>
            </a:r>
          </a:p>
          <a:p>
            <a:pPr>
              <a:lnSpc>
                <a:spcPct val="100000"/>
              </a:lnSpc>
              <a:defRPr sz="2400"/>
            </a:pPr>
            <a:r>
              <a:t>We therefore need our voluntary (workplace based) pension arrangements to work very well</a:t>
            </a:r>
          </a:p>
          <a:p>
            <a:pPr>
              <a:lnSpc>
                <a:spcPct val="100000"/>
              </a:lnSpc>
              <a:defRPr sz="2400"/>
            </a:pPr>
            <a:r>
              <a:t>How is that going?</a:t>
            </a:r>
          </a:p>
          <a:p>
            <a:pPr marL="742950" lvl="1" indent="-285750">
              <a:lnSpc>
                <a:spcPct val="100000"/>
              </a:lnSpc>
              <a:defRPr sz="2200"/>
            </a:pPr>
            <a:r>
              <a:t>Majority of workers have always had no pension at work</a:t>
            </a:r>
            <a:endParaRPr sz="2400"/>
          </a:p>
          <a:p>
            <a:pPr marL="742950" lvl="1" indent="-285750">
              <a:lnSpc>
                <a:spcPct val="100000"/>
              </a:lnSpc>
              <a:defRPr sz="2200"/>
            </a:pPr>
            <a:r>
              <a:t>Those with good workplace pension plans under attack</a:t>
            </a:r>
            <a:endParaRPr sz="2400"/>
          </a:p>
          <a:p>
            <a:pPr marL="742950" lvl="1" indent="-285750">
              <a:lnSpc>
                <a:spcPct val="100000"/>
              </a:lnSpc>
              <a:defRPr sz="2200"/>
            </a:pPr>
            <a:r>
              <a:t>Individual / private sector approaches not working for vast majority</a:t>
            </a:r>
          </a:p>
        </p:txBody>
      </p:sp>
      <p:sp>
        <p:nvSpPr>
          <p:cNvPr id="322" name="Slide Number Placeholder 3"/>
          <p:cNvSpPr txBox="1">
            <a:spLocks noGrp="1"/>
          </p:cNvSpPr>
          <p:nvPr>
            <p:ph type="sldNum" sz="quarter" idx="4294967295"/>
          </p:nvPr>
        </p:nvSpPr>
        <p:spPr>
          <a:xfrm>
            <a:off x="11336997" y="6416993"/>
            <a:ext cx="245403"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chor="ctr"/>
          <a:lstStyle>
            <a:lvl1pPr algn="r">
              <a:defRPr sz="1000">
                <a:solidFill>
                  <a:srgbClr val="888888"/>
                </a:solidFill>
                <a:latin typeface="Open Sans Light"/>
                <a:ea typeface="Open Sans Light"/>
                <a:cs typeface="Open Sans Light"/>
                <a:sym typeface="Open Sans Light"/>
              </a:defRPr>
            </a:lvl1pPr>
          </a:lstStyle>
          <a:p>
            <a:fld id="{86CB4B4D-7CA3-9044-876B-883B54F8677D}" type="slidenum">
              <a:t>12</a:t>
            </a:fld>
            <a:endParaRPr/>
          </a:p>
        </p:txBody>
      </p:sp>
      <p:sp>
        <p:nvSpPr>
          <p:cNvPr id="323" name="TextBox 4"/>
          <p:cNvSpPr/>
          <p:nvPr/>
        </p:nvSpPr>
        <p:spPr>
          <a:xfrm>
            <a:off x="567891" y="6381550"/>
            <a:ext cx="3320715" cy="369333"/>
          </a:xfrm>
          <a:prstGeom prst="rect">
            <a:avLst/>
          </a:prstGeom>
          <a:solidFill>
            <a:srgbClr val="F6F7F0"/>
          </a:solidFill>
          <a:ln w="12700">
            <a:miter lim="400000"/>
          </a:ln>
        </p:spPr>
        <p:txBody>
          <a:bodyPr lIns="45719" rIns="45719"/>
          <a:lstStyle/>
          <a:p>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Title 3"/>
          <p:cNvSpPr txBox="1">
            <a:spLocks noGrp="1"/>
          </p:cNvSpPr>
          <p:nvPr>
            <p:ph type="title"/>
          </p:nvPr>
        </p:nvSpPr>
        <p:spPr>
          <a:xfrm>
            <a:off x="2228088" y="1588706"/>
            <a:ext cx="9144001" cy="1538543"/>
          </a:xfrm>
          <a:prstGeom prst="rect">
            <a:avLst/>
          </a:prstGeom>
          <a:solidFill>
            <a:srgbClr val="FFFFFF"/>
          </a:solidFill>
        </p:spPr>
        <p:txBody>
          <a:bodyPr/>
          <a:lstStyle>
            <a:lvl1pPr>
              <a:defRPr>
                <a:latin typeface="Arial"/>
                <a:ea typeface="Arial"/>
                <a:cs typeface="Arial"/>
                <a:sym typeface="Arial"/>
              </a:defRPr>
            </a:lvl1pPr>
          </a:lstStyle>
          <a:p>
            <a:r>
              <a:t>2. CPP Expansion: 2016 Success</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Title 1"/>
          <p:cNvSpPr txBox="1">
            <a:spLocks noGrp="1"/>
          </p:cNvSpPr>
          <p:nvPr>
            <p:ph type="title"/>
          </p:nvPr>
        </p:nvSpPr>
        <p:spPr>
          <a:xfrm>
            <a:off x="911423" y="731835"/>
            <a:ext cx="10369154" cy="576066"/>
          </a:xfrm>
          <a:prstGeom prst="rect">
            <a:avLst/>
          </a:prstGeom>
        </p:spPr>
        <p:txBody>
          <a:bodyPr>
            <a:normAutofit fontScale="90000"/>
          </a:bodyPr>
          <a:lstStyle>
            <a:lvl1pPr algn="ctr" defTabSz="731520">
              <a:defRPr sz="3440"/>
            </a:lvl1pPr>
          </a:lstStyle>
          <a:p>
            <a:r>
              <a:t>CPP deal: the basics</a:t>
            </a:r>
          </a:p>
        </p:txBody>
      </p:sp>
      <p:sp>
        <p:nvSpPr>
          <p:cNvPr id="328" name="Content Placeholder 2"/>
          <p:cNvSpPr txBox="1">
            <a:spLocks noGrp="1"/>
          </p:cNvSpPr>
          <p:nvPr>
            <p:ph type="body" idx="1"/>
          </p:nvPr>
        </p:nvSpPr>
        <p:spPr>
          <a:xfrm>
            <a:off x="911423" y="1600201"/>
            <a:ext cx="10369154" cy="4525963"/>
          </a:xfrm>
          <a:prstGeom prst="rect">
            <a:avLst/>
          </a:prstGeom>
        </p:spPr>
        <p:txBody>
          <a:bodyPr/>
          <a:lstStyle/>
          <a:p>
            <a:pPr>
              <a:lnSpc>
                <a:spcPct val="108000"/>
              </a:lnSpc>
              <a:spcBef>
                <a:spcPts val="1200"/>
              </a:spcBef>
              <a:defRPr sz="2600"/>
            </a:pPr>
            <a:r>
              <a:t>Changes implemented on a go-forward basis</a:t>
            </a:r>
          </a:p>
          <a:p>
            <a:pPr>
              <a:lnSpc>
                <a:spcPct val="108000"/>
              </a:lnSpc>
              <a:spcBef>
                <a:spcPts val="1200"/>
              </a:spcBef>
              <a:defRPr sz="2600"/>
            </a:pPr>
            <a:r>
              <a:t>No changes to CPP benefits you’ve earned in the past – only on benefits you earn in the future</a:t>
            </a:r>
          </a:p>
          <a:p>
            <a:pPr>
              <a:lnSpc>
                <a:spcPct val="108000"/>
              </a:lnSpc>
              <a:spcBef>
                <a:spcPts val="1200"/>
              </a:spcBef>
              <a:defRPr sz="2600"/>
            </a:pPr>
            <a:r>
              <a:t>Larger impact on younger workers – it takes 40 years for new benefits to be fully phased-in</a:t>
            </a:r>
          </a:p>
          <a:p>
            <a:pPr>
              <a:lnSpc>
                <a:spcPct val="108000"/>
              </a:lnSpc>
              <a:spcBef>
                <a:spcPts val="1200"/>
              </a:spcBef>
              <a:defRPr sz="2600"/>
            </a:pPr>
            <a:r>
              <a:t>Replacement rate benefit &amp; contribution rate change phased in 2019-2023</a:t>
            </a:r>
          </a:p>
          <a:p>
            <a:pPr>
              <a:lnSpc>
                <a:spcPct val="108000"/>
              </a:lnSpc>
              <a:defRPr sz="2600"/>
            </a:pPr>
            <a:r>
              <a:t>YMPE benefit &amp; contribution rate change phased in 2024-2025</a:t>
            </a:r>
          </a:p>
        </p:txBody>
      </p:sp>
      <p:sp>
        <p:nvSpPr>
          <p:cNvPr id="329" name="Slide Number Placeholder 3"/>
          <p:cNvSpPr txBox="1">
            <a:spLocks noGrp="1"/>
          </p:cNvSpPr>
          <p:nvPr>
            <p:ph type="sldNum" sz="quarter" idx="4294967295"/>
          </p:nvPr>
        </p:nvSpPr>
        <p:spPr>
          <a:xfrm>
            <a:off x="11336997" y="6416993"/>
            <a:ext cx="245403"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chor="ctr"/>
          <a:lstStyle>
            <a:lvl1pPr algn="r">
              <a:defRPr sz="1000">
                <a:solidFill>
                  <a:srgbClr val="888888"/>
                </a:solidFill>
                <a:latin typeface="Open Sans Light"/>
                <a:ea typeface="Open Sans Light"/>
                <a:cs typeface="Open Sans Light"/>
                <a:sym typeface="Open Sans Light"/>
              </a:defRPr>
            </a:lvl1pPr>
          </a:lstStyle>
          <a:p>
            <a:fld id="{86CB4B4D-7CA3-9044-876B-883B54F8677D}" type="slidenum">
              <a:t>14</a:t>
            </a:fld>
            <a:endParaRPr/>
          </a:p>
        </p:txBody>
      </p:sp>
      <p:sp>
        <p:nvSpPr>
          <p:cNvPr id="330" name="TextBox 4"/>
          <p:cNvSpPr/>
          <p:nvPr/>
        </p:nvSpPr>
        <p:spPr>
          <a:xfrm>
            <a:off x="567891" y="6381550"/>
            <a:ext cx="3320715" cy="369333"/>
          </a:xfrm>
          <a:prstGeom prst="rect">
            <a:avLst/>
          </a:prstGeom>
          <a:solidFill>
            <a:srgbClr val="F6F7F0"/>
          </a:solidFill>
          <a:ln w="12700">
            <a:miter lim="400000"/>
          </a:ln>
        </p:spPr>
        <p:txBody>
          <a:bodyPr lIns="45719" rIns="45719"/>
          <a:lstStyle/>
          <a:p>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Title 3"/>
          <p:cNvSpPr txBox="1">
            <a:spLocks noGrp="1"/>
          </p:cNvSpPr>
          <p:nvPr>
            <p:ph type="title"/>
          </p:nvPr>
        </p:nvSpPr>
        <p:spPr>
          <a:xfrm>
            <a:off x="911423" y="692695"/>
            <a:ext cx="10369154" cy="576066"/>
          </a:xfrm>
          <a:prstGeom prst="rect">
            <a:avLst/>
          </a:prstGeom>
        </p:spPr>
        <p:txBody>
          <a:bodyPr>
            <a:normAutofit fontScale="90000"/>
          </a:bodyPr>
          <a:lstStyle>
            <a:lvl1pPr algn="ctr" defTabSz="731520">
              <a:defRPr sz="3440"/>
            </a:lvl1pPr>
          </a:lstStyle>
          <a:p>
            <a:r>
              <a:t>Historic deal</a:t>
            </a:r>
          </a:p>
        </p:txBody>
      </p:sp>
      <p:sp>
        <p:nvSpPr>
          <p:cNvPr id="333" name="Content Placeholder 4"/>
          <p:cNvSpPr txBox="1">
            <a:spLocks noGrp="1"/>
          </p:cNvSpPr>
          <p:nvPr>
            <p:ph type="body" idx="1"/>
          </p:nvPr>
        </p:nvSpPr>
        <p:spPr>
          <a:xfrm>
            <a:off x="984575" y="1549574"/>
            <a:ext cx="10369154" cy="4525963"/>
          </a:xfrm>
          <a:prstGeom prst="rect">
            <a:avLst/>
          </a:prstGeom>
        </p:spPr>
        <p:txBody>
          <a:bodyPr/>
          <a:lstStyle/>
          <a:p>
            <a:pPr>
              <a:lnSpc>
                <a:spcPct val="100000"/>
              </a:lnSpc>
              <a:spcBef>
                <a:spcPts val="1200"/>
              </a:spcBef>
              <a:defRPr sz="2600"/>
            </a:pPr>
            <a:r>
              <a:t>Basic CPP benefit formula has not been changed since CPP created 50 years ago</a:t>
            </a:r>
          </a:p>
          <a:p>
            <a:pPr>
              <a:lnSpc>
                <a:spcPct val="100000"/>
              </a:lnSpc>
              <a:spcBef>
                <a:spcPts val="1200"/>
              </a:spcBef>
              <a:defRPr sz="2600"/>
            </a:pPr>
            <a:r>
              <a:t>Changing CPP harder than changing Canadian Constitution</a:t>
            </a:r>
          </a:p>
          <a:p>
            <a:pPr>
              <a:lnSpc>
                <a:spcPct val="100000"/>
              </a:lnSpc>
              <a:spcBef>
                <a:spcPts val="1200"/>
              </a:spcBef>
              <a:defRPr sz="2600"/>
            </a:pPr>
            <a:r>
              <a:t>Powerful right-wing groups, employer groups, insurance industry, and banks all pushing hard against CPP expansion</a:t>
            </a:r>
          </a:p>
          <a:p>
            <a:pPr>
              <a:lnSpc>
                <a:spcPct val="100000"/>
              </a:lnSpc>
              <a:defRPr sz="2600"/>
            </a:pPr>
            <a:r>
              <a:t>Deal could have fallen apart many times </a:t>
            </a:r>
          </a:p>
        </p:txBody>
      </p:sp>
      <p:sp>
        <p:nvSpPr>
          <p:cNvPr id="334" name="Slide Number Placeholder 8"/>
          <p:cNvSpPr txBox="1">
            <a:spLocks noGrp="1"/>
          </p:cNvSpPr>
          <p:nvPr>
            <p:ph type="sldNum" sz="quarter" idx="4294967295"/>
          </p:nvPr>
        </p:nvSpPr>
        <p:spPr>
          <a:xfrm>
            <a:off x="11336997" y="6416993"/>
            <a:ext cx="245403"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chor="ctr"/>
          <a:lstStyle>
            <a:lvl1pPr algn="r">
              <a:defRPr sz="1000">
                <a:solidFill>
                  <a:srgbClr val="888888"/>
                </a:solidFill>
                <a:latin typeface="Open Sans Light"/>
                <a:ea typeface="Open Sans Light"/>
                <a:cs typeface="Open Sans Light"/>
                <a:sym typeface="Open Sans Light"/>
              </a:defRPr>
            </a:lvl1pPr>
          </a:lstStyle>
          <a:p>
            <a:fld id="{86CB4B4D-7CA3-9044-876B-883B54F8677D}" type="slidenum">
              <a:t>15</a:t>
            </a:fld>
            <a:endParaRPr/>
          </a:p>
        </p:txBody>
      </p:sp>
      <p:sp>
        <p:nvSpPr>
          <p:cNvPr id="335" name="TextBox 5"/>
          <p:cNvSpPr/>
          <p:nvPr/>
        </p:nvSpPr>
        <p:spPr>
          <a:xfrm>
            <a:off x="567891" y="6381550"/>
            <a:ext cx="3320715" cy="369333"/>
          </a:xfrm>
          <a:prstGeom prst="rect">
            <a:avLst/>
          </a:prstGeom>
          <a:solidFill>
            <a:srgbClr val="F6F7F0"/>
          </a:solidFill>
          <a:ln w="12700">
            <a:miter lim="400000"/>
          </a:ln>
        </p:spPr>
        <p:txBody>
          <a:bodyPr lIns="45719" rIns="45719"/>
          <a:lstStyle/>
          <a:p>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Title 1"/>
          <p:cNvSpPr txBox="1">
            <a:spLocks noGrp="1"/>
          </p:cNvSpPr>
          <p:nvPr>
            <p:ph type="title"/>
          </p:nvPr>
        </p:nvSpPr>
        <p:spPr>
          <a:xfrm>
            <a:off x="911423" y="692695"/>
            <a:ext cx="10369154" cy="576066"/>
          </a:xfrm>
          <a:prstGeom prst="rect">
            <a:avLst/>
          </a:prstGeom>
        </p:spPr>
        <p:txBody>
          <a:bodyPr>
            <a:normAutofit fontScale="90000"/>
          </a:bodyPr>
          <a:lstStyle>
            <a:lvl1pPr algn="ctr" defTabSz="786384">
              <a:defRPr sz="3440"/>
            </a:lvl1pPr>
          </a:lstStyle>
          <a:p>
            <a:r>
              <a:t>Public Pension System Still Too Small</a:t>
            </a:r>
          </a:p>
        </p:txBody>
      </p:sp>
      <p:sp>
        <p:nvSpPr>
          <p:cNvPr id="338" name="Content Placeholder 2"/>
          <p:cNvSpPr txBox="1">
            <a:spLocks noGrp="1"/>
          </p:cNvSpPr>
          <p:nvPr>
            <p:ph type="body" idx="1"/>
          </p:nvPr>
        </p:nvSpPr>
        <p:spPr>
          <a:xfrm>
            <a:off x="911423" y="1600201"/>
            <a:ext cx="10369154" cy="4525963"/>
          </a:xfrm>
          <a:prstGeom prst="rect">
            <a:avLst/>
          </a:prstGeom>
        </p:spPr>
        <p:txBody>
          <a:bodyPr/>
          <a:lstStyle/>
          <a:p>
            <a:pPr>
              <a:lnSpc>
                <a:spcPct val="100000"/>
              </a:lnSpc>
              <a:spcBef>
                <a:spcPts val="1200"/>
              </a:spcBef>
              <a:defRPr sz="2600"/>
            </a:pPr>
            <a:r>
              <a:t>Partial win on CPP does not change labour’s longstanding position: the only real solution to our retirement income crisis is expansion of the public pension system</a:t>
            </a:r>
          </a:p>
          <a:p>
            <a:pPr>
              <a:lnSpc>
                <a:spcPct val="100000"/>
              </a:lnSpc>
              <a:spcBef>
                <a:spcPts val="1200"/>
              </a:spcBef>
              <a:defRPr sz="2600"/>
            </a:pPr>
            <a:r>
              <a:t>Time to shift our focus onto Old Age Security?</a:t>
            </a:r>
          </a:p>
          <a:p>
            <a:pPr>
              <a:lnSpc>
                <a:spcPct val="100000"/>
              </a:lnSpc>
              <a:spcBef>
                <a:spcPts val="1200"/>
              </a:spcBef>
              <a:defRPr sz="2600"/>
            </a:pPr>
            <a:r>
              <a:t>Workers will need to double down on defense / expansion of workplace pension plans</a:t>
            </a:r>
          </a:p>
        </p:txBody>
      </p:sp>
      <p:sp>
        <p:nvSpPr>
          <p:cNvPr id="339" name="Slide Number Placeholder 3"/>
          <p:cNvSpPr txBox="1">
            <a:spLocks noGrp="1"/>
          </p:cNvSpPr>
          <p:nvPr>
            <p:ph type="sldNum" sz="quarter" idx="4294967295"/>
          </p:nvPr>
        </p:nvSpPr>
        <p:spPr>
          <a:xfrm>
            <a:off x="11336997" y="6416993"/>
            <a:ext cx="245403"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chor="ctr"/>
          <a:lstStyle>
            <a:lvl1pPr algn="r">
              <a:defRPr sz="1000">
                <a:solidFill>
                  <a:srgbClr val="888888"/>
                </a:solidFill>
                <a:latin typeface="Open Sans Light"/>
                <a:ea typeface="Open Sans Light"/>
                <a:cs typeface="Open Sans Light"/>
                <a:sym typeface="Open Sans Light"/>
              </a:defRPr>
            </a:lvl1pPr>
          </a:lstStyle>
          <a:p>
            <a:fld id="{86CB4B4D-7CA3-9044-876B-883B54F8677D}" type="slidenum">
              <a:t>16</a:t>
            </a:fld>
            <a:endParaRPr/>
          </a:p>
        </p:txBody>
      </p:sp>
      <p:sp>
        <p:nvSpPr>
          <p:cNvPr id="340" name="TextBox 4"/>
          <p:cNvSpPr/>
          <p:nvPr/>
        </p:nvSpPr>
        <p:spPr>
          <a:xfrm>
            <a:off x="567891" y="6381550"/>
            <a:ext cx="3320715" cy="369333"/>
          </a:xfrm>
          <a:prstGeom prst="rect">
            <a:avLst/>
          </a:prstGeom>
          <a:solidFill>
            <a:srgbClr val="F6F7F0"/>
          </a:solidFill>
          <a:ln w="12700">
            <a:miter lim="400000"/>
          </a:ln>
        </p:spPr>
        <p:txBody>
          <a:bodyPr lIns="45719" rIns="45719"/>
          <a:lstStyle/>
          <a:p>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Title 3"/>
          <p:cNvSpPr txBox="1">
            <a:spLocks noGrp="1"/>
          </p:cNvSpPr>
          <p:nvPr>
            <p:ph type="title"/>
          </p:nvPr>
        </p:nvSpPr>
        <p:spPr>
          <a:xfrm>
            <a:off x="1926335" y="1706747"/>
            <a:ext cx="9144001" cy="1301629"/>
          </a:xfrm>
          <a:prstGeom prst="rect">
            <a:avLst/>
          </a:prstGeom>
          <a:solidFill>
            <a:srgbClr val="FFFFFF"/>
          </a:solidFill>
        </p:spPr>
        <p:txBody>
          <a:bodyPr/>
          <a:lstStyle>
            <a:lvl1pPr>
              <a:defRPr>
                <a:latin typeface="Arial"/>
                <a:ea typeface="Arial"/>
                <a:cs typeface="Arial"/>
                <a:sym typeface="Arial"/>
              </a:defRPr>
            </a:lvl1pPr>
          </a:lstStyle>
          <a:p>
            <a:r>
              <a:t>3. Bargaining Issues: The Attack on DB Plans</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Title 1"/>
          <p:cNvSpPr txBox="1">
            <a:spLocks noGrp="1"/>
          </p:cNvSpPr>
          <p:nvPr>
            <p:ph type="title"/>
          </p:nvPr>
        </p:nvSpPr>
        <p:spPr>
          <a:xfrm>
            <a:off x="911423" y="765848"/>
            <a:ext cx="10369154" cy="576065"/>
          </a:xfrm>
          <a:prstGeom prst="rect">
            <a:avLst/>
          </a:prstGeom>
        </p:spPr>
        <p:txBody>
          <a:bodyPr>
            <a:normAutofit fontScale="90000"/>
          </a:bodyPr>
          <a:lstStyle>
            <a:lvl1pPr algn="ctr">
              <a:defRPr sz="3200"/>
            </a:lvl1pPr>
          </a:lstStyle>
          <a:p>
            <a:r>
              <a:t>Conflicting Interests on Pensions</a:t>
            </a:r>
          </a:p>
        </p:txBody>
      </p:sp>
      <p:sp>
        <p:nvSpPr>
          <p:cNvPr id="345" name="Content Placeholder 2"/>
          <p:cNvSpPr txBox="1">
            <a:spLocks noGrp="1"/>
          </p:cNvSpPr>
          <p:nvPr>
            <p:ph type="body" idx="1"/>
          </p:nvPr>
        </p:nvSpPr>
        <p:spPr>
          <a:xfrm>
            <a:off x="911423" y="1639341"/>
            <a:ext cx="10369154" cy="4525963"/>
          </a:xfrm>
          <a:prstGeom prst="rect">
            <a:avLst/>
          </a:prstGeom>
        </p:spPr>
        <p:txBody>
          <a:bodyPr/>
          <a:lstStyle/>
          <a:p>
            <a:pPr>
              <a:lnSpc>
                <a:spcPct val="110000"/>
              </a:lnSpc>
              <a:defRPr sz="2400" b="1"/>
            </a:pPr>
            <a:r>
              <a:t>Employer Goal: </a:t>
            </a:r>
            <a:r>
              <a:rPr b="0"/>
              <a:t>Pay a fixed contribution rate at the lowest possible level, or avoid pension altogether!</a:t>
            </a:r>
          </a:p>
          <a:p>
            <a:pPr>
              <a:lnSpc>
                <a:spcPct val="110000"/>
              </a:lnSpc>
              <a:defRPr sz="2400" b="1"/>
            </a:pPr>
            <a:r>
              <a:t>Worker Goal: </a:t>
            </a:r>
            <a:r>
              <a:rPr b="0"/>
              <a:t>Earn a pension that will provide secure, adequate and predictable benefits upon retirement that last a lifetime and keep pace with inflation.</a:t>
            </a:r>
          </a:p>
          <a:p>
            <a:pPr>
              <a:lnSpc>
                <a:spcPct val="110000"/>
              </a:lnSpc>
              <a:defRPr sz="2400"/>
            </a:pPr>
            <a:r>
              <a:t>Employers accomplish their goals at the expense of workers being able to accomplish theirs.</a:t>
            </a:r>
          </a:p>
        </p:txBody>
      </p:sp>
      <p:sp>
        <p:nvSpPr>
          <p:cNvPr id="346" name="Slide Number Placeholder 5"/>
          <p:cNvSpPr txBox="1">
            <a:spLocks noGrp="1"/>
          </p:cNvSpPr>
          <p:nvPr>
            <p:ph type="sldNum" sz="quarter" idx="4294967295"/>
          </p:nvPr>
        </p:nvSpPr>
        <p:spPr>
          <a:xfrm>
            <a:off x="11336997" y="6416993"/>
            <a:ext cx="245403"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chor="ctr"/>
          <a:lstStyle>
            <a:lvl1pPr algn="r">
              <a:defRPr sz="1000">
                <a:solidFill>
                  <a:srgbClr val="888888"/>
                </a:solidFill>
                <a:latin typeface="Open Sans Light"/>
                <a:ea typeface="Open Sans Light"/>
                <a:cs typeface="Open Sans Light"/>
                <a:sym typeface="Open Sans Light"/>
              </a:defRPr>
            </a:lvl1pPr>
          </a:lstStyle>
          <a:p>
            <a:fld id="{86CB4B4D-7CA3-9044-876B-883B54F8677D}" type="slidenum">
              <a:t>18</a:t>
            </a:fld>
            <a:endParaRPr/>
          </a:p>
        </p:txBody>
      </p:sp>
      <p:sp>
        <p:nvSpPr>
          <p:cNvPr id="347" name="TextBox 4"/>
          <p:cNvSpPr/>
          <p:nvPr/>
        </p:nvSpPr>
        <p:spPr>
          <a:xfrm>
            <a:off x="567891" y="6381550"/>
            <a:ext cx="3320715" cy="369333"/>
          </a:xfrm>
          <a:prstGeom prst="rect">
            <a:avLst/>
          </a:prstGeom>
          <a:solidFill>
            <a:srgbClr val="F6F7F0"/>
          </a:solidFill>
          <a:ln w="12700">
            <a:miter lim="400000"/>
          </a:ln>
        </p:spPr>
        <p:txBody>
          <a:bodyPr lIns="45719" rIns="45719"/>
          <a:lstStyle/>
          <a:p>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Title 1"/>
          <p:cNvSpPr txBox="1">
            <a:spLocks noGrp="1"/>
          </p:cNvSpPr>
          <p:nvPr>
            <p:ph type="title"/>
          </p:nvPr>
        </p:nvSpPr>
        <p:spPr>
          <a:xfrm>
            <a:off x="911423" y="692695"/>
            <a:ext cx="10369154" cy="576066"/>
          </a:xfrm>
          <a:prstGeom prst="rect">
            <a:avLst/>
          </a:prstGeom>
        </p:spPr>
        <p:txBody>
          <a:bodyPr>
            <a:normAutofit fontScale="90000"/>
          </a:bodyPr>
          <a:lstStyle>
            <a:lvl1pPr algn="ctr" defTabSz="877823">
              <a:defRPr sz="3455"/>
            </a:lvl1pPr>
          </a:lstStyle>
          <a:p>
            <a:r>
              <a:t>Typical Employer Strategy (General)</a:t>
            </a:r>
          </a:p>
        </p:txBody>
      </p:sp>
      <p:sp>
        <p:nvSpPr>
          <p:cNvPr id="350" name="Content Placeholder 2"/>
          <p:cNvSpPr txBox="1">
            <a:spLocks noGrp="1"/>
          </p:cNvSpPr>
          <p:nvPr>
            <p:ph type="body" idx="1"/>
          </p:nvPr>
        </p:nvSpPr>
        <p:spPr>
          <a:xfrm>
            <a:off x="911423" y="1600201"/>
            <a:ext cx="10369154" cy="4525963"/>
          </a:xfrm>
          <a:prstGeom prst="rect">
            <a:avLst/>
          </a:prstGeom>
        </p:spPr>
        <p:txBody>
          <a:bodyPr/>
          <a:lstStyle/>
          <a:p>
            <a:pPr>
              <a:lnSpc>
                <a:spcPct val="110000"/>
              </a:lnSpc>
              <a:defRPr sz="2400"/>
            </a:pPr>
            <a:r>
              <a:t>Convince members their DB plan is broken or “unsustainable”</a:t>
            </a:r>
          </a:p>
          <a:p>
            <a:pPr>
              <a:lnSpc>
                <a:spcPct val="100000"/>
              </a:lnSpc>
              <a:defRPr sz="2400"/>
            </a:pPr>
            <a:r>
              <a:t>Use pension plan actuaries (as “neutral” consultants) to advance the employer bargaining agenda (employer is typically the actuary’s client)</a:t>
            </a:r>
          </a:p>
          <a:p>
            <a:pPr>
              <a:lnSpc>
                <a:spcPct val="100000"/>
              </a:lnSpc>
              <a:defRPr sz="2400"/>
            </a:pPr>
            <a:r>
              <a:t>Argue that the only way to make the plan “sustainable” is to accept plan or employer contribution rate cap, and/or conditional </a:t>
            </a:r>
            <a:br/>
            <a:r>
              <a:t>(i.e. non-guaranteed) benefits for some or all plan benefits</a:t>
            </a:r>
          </a:p>
          <a:p>
            <a:pPr>
              <a:lnSpc>
                <a:spcPct val="100000"/>
              </a:lnSpc>
              <a:defRPr sz="2400"/>
            </a:pPr>
            <a:r>
              <a:t>Overall attempt to make pension discussions </a:t>
            </a:r>
            <a:r>
              <a:rPr b="1"/>
              <a:t>technical</a:t>
            </a:r>
            <a:r>
              <a:t> (instead of political – which is what they really are)</a:t>
            </a:r>
          </a:p>
        </p:txBody>
      </p:sp>
      <p:sp>
        <p:nvSpPr>
          <p:cNvPr id="351" name="Slide Number Placeholder 5"/>
          <p:cNvSpPr txBox="1">
            <a:spLocks noGrp="1"/>
          </p:cNvSpPr>
          <p:nvPr>
            <p:ph type="sldNum" sz="quarter" idx="4294967295"/>
          </p:nvPr>
        </p:nvSpPr>
        <p:spPr>
          <a:xfrm>
            <a:off x="11336997" y="6416993"/>
            <a:ext cx="245403"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chor="ctr"/>
          <a:lstStyle>
            <a:lvl1pPr algn="r">
              <a:defRPr sz="1000">
                <a:solidFill>
                  <a:srgbClr val="888888"/>
                </a:solidFill>
                <a:latin typeface="Open Sans Light"/>
                <a:ea typeface="Open Sans Light"/>
                <a:cs typeface="Open Sans Light"/>
                <a:sym typeface="Open Sans Light"/>
              </a:defRPr>
            </a:lvl1pPr>
          </a:lstStyle>
          <a:p>
            <a:fld id="{86CB4B4D-7CA3-9044-876B-883B54F8677D}" type="slidenum">
              <a:t>19</a:t>
            </a:fld>
            <a:endParaRPr/>
          </a:p>
        </p:txBody>
      </p:sp>
      <p:sp>
        <p:nvSpPr>
          <p:cNvPr id="352" name="TextBox 4"/>
          <p:cNvSpPr/>
          <p:nvPr/>
        </p:nvSpPr>
        <p:spPr>
          <a:xfrm>
            <a:off x="567891" y="6381550"/>
            <a:ext cx="3320715" cy="369333"/>
          </a:xfrm>
          <a:prstGeom prst="rect">
            <a:avLst/>
          </a:prstGeom>
          <a:solidFill>
            <a:srgbClr val="F6F7F0"/>
          </a:solidFill>
          <a:ln w="12700">
            <a:miter lim="400000"/>
          </a:ln>
        </p:spPr>
        <p:txBody>
          <a:bodyPr lIns="45719" rIns="45719"/>
          <a:lstStyle/>
          <a:p>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Title 1"/>
          <p:cNvSpPr txBox="1">
            <a:spLocks noGrp="1"/>
          </p:cNvSpPr>
          <p:nvPr>
            <p:ph type="title"/>
          </p:nvPr>
        </p:nvSpPr>
        <p:spPr>
          <a:xfrm>
            <a:off x="911423" y="692695"/>
            <a:ext cx="10369154" cy="576066"/>
          </a:xfrm>
          <a:prstGeom prst="rect">
            <a:avLst/>
          </a:prstGeom>
        </p:spPr>
        <p:txBody>
          <a:bodyPr>
            <a:normAutofit fontScale="90000"/>
          </a:bodyPr>
          <a:lstStyle>
            <a:lvl1pPr algn="ctr" defTabSz="877823">
              <a:defRPr sz="3455"/>
            </a:lvl1pPr>
          </a:lstStyle>
          <a:p>
            <a:r>
              <a:t>Pension history, trends, and context in 2022</a:t>
            </a:r>
          </a:p>
        </p:txBody>
      </p:sp>
      <p:sp>
        <p:nvSpPr>
          <p:cNvPr id="281" name="Content Placeholder 2"/>
          <p:cNvSpPr txBox="1">
            <a:spLocks noGrp="1"/>
          </p:cNvSpPr>
          <p:nvPr>
            <p:ph type="body" idx="1"/>
          </p:nvPr>
        </p:nvSpPr>
        <p:spPr>
          <a:xfrm>
            <a:off x="911423" y="1463041"/>
            <a:ext cx="10369154" cy="4525963"/>
          </a:xfrm>
          <a:prstGeom prst="rect">
            <a:avLst/>
          </a:prstGeom>
        </p:spPr>
        <p:txBody>
          <a:bodyPr/>
          <a:lstStyle/>
          <a:p>
            <a:pPr marL="514350" indent="-514350">
              <a:lnSpc>
                <a:spcPct val="120000"/>
              </a:lnSpc>
              <a:spcBef>
                <a:spcPts val="400"/>
              </a:spcBef>
              <a:buFontTx/>
              <a:buAutoNum type="arabicPeriod"/>
              <a:defRPr sz="2000"/>
            </a:pPr>
            <a:r>
              <a:t>Canada’s Pension System</a:t>
            </a:r>
            <a:endParaRPr sz="1500"/>
          </a:p>
          <a:p>
            <a:pPr marL="971550" lvl="1" indent="-341312">
              <a:lnSpc>
                <a:spcPct val="120000"/>
              </a:lnSpc>
              <a:spcBef>
                <a:spcPts val="400"/>
              </a:spcBef>
              <a:buFontTx/>
              <a:buAutoNum type="alphaLcPeriod"/>
              <a:defRPr sz="1800"/>
            </a:pPr>
            <a:r>
              <a:t>History</a:t>
            </a:r>
            <a:endParaRPr sz="1300"/>
          </a:p>
          <a:p>
            <a:pPr marL="971550" lvl="1" indent="-341312">
              <a:lnSpc>
                <a:spcPct val="120000"/>
              </a:lnSpc>
              <a:spcBef>
                <a:spcPts val="400"/>
              </a:spcBef>
              <a:buFontTx/>
              <a:buAutoNum type="alphaLcPeriod"/>
              <a:defRPr sz="1800"/>
            </a:pPr>
            <a:r>
              <a:t>Issues we face today</a:t>
            </a:r>
            <a:endParaRPr sz="1300"/>
          </a:p>
          <a:p>
            <a:pPr marL="514350" indent="-514350">
              <a:lnSpc>
                <a:spcPct val="120000"/>
              </a:lnSpc>
              <a:spcBef>
                <a:spcPts val="400"/>
              </a:spcBef>
              <a:buFontTx/>
              <a:buAutoNum type="arabicPeriod"/>
              <a:defRPr sz="2000"/>
            </a:pPr>
            <a:r>
              <a:t>CPP Expansion: 2016 Success</a:t>
            </a:r>
            <a:endParaRPr sz="1500"/>
          </a:p>
          <a:p>
            <a:pPr marL="514350" indent="-514350">
              <a:lnSpc>
                <a:spcPct val="120000"/>
              </a:lnSpc>
              <a:spcBef>
                <a:spcPts val="400"/>
              </a:spcBef>
              <a:buFontTx/>
              <a:buAutoNum type="arabicPeriod"/>
              <a:defRPr sz="2000"/>
            </a:pPr>
            <a:r>
              <a:t>Bargaining Issues</a:t>
            </a:r>
            <a:endParaRPr sz="1500"/>
          </a:p>
          <a:p>
            <a:pPr marL="987425" lvl="1" indent="-358775">
              <a:lnSpc>
                <a:spcPct val="120000"/>
              </a:lnSpc>
              <a:spcBef>
                <a:spcPts val="400"/>
              </a:spcBef>
              <a:buFontTx/>
              <a:buAutoNum type="alphaLcPeriod"/>
              <a:defRPr sz="1800"/>
            </a:pPr>
            <a:r>
              <a:t>The Attack on DB Plans</a:t>
            </a:r>
            <a:endParaRPr sz="1300"/>
          </a:p>
          <a:p>
            <a:pPr marL="987425" lvl="1" indent="-358775">
              <a:lnSpc>
                <a:spcPct val="120000"/>
              </a:lnSpc>
              <a:spcBef>
                <a:spcPts val="400"/>
              </a:spcBef>
              <a:buFontTx/>
              <a:buAutoNum type="alphaLcPeriod"/>
              <a:defRPr sz="1800"/>
            </a:pPr>
            <a:r>
              <a:t>CPP integration</a:t>
            </a:r>
          </a:p>
        </p:txBody>
      </p:sp>
      <p:sp>
        <p:nvSpPr>
          <p:cNvPr id="282" name="TextBox 3"/>
          <p:cNvSpPr/>
          <p:nvPr/>
        </p:nvSpPr>
        <p:spPr>
          <a:xfrm>
            <a:off x="567891" y="6381550"/>
            <a:ext cx="3320715" cy="369333"/>
          </a:xfrm>
          <a:prstGeom prst="rect">
            <a:avLst/>
          </a:prstGeom>
          <a:solidFill>
            <a:srgbClr val="F6F7F0"/>
          </a:solidFill>
          <a:ln w="12700">
            <a:miter lim="400000"/>
          </a:ln>
        </p:spPr>
        <p:txBody>
          <a:bodyPr lIns="45719" rIns="45719"/>
          <a:lstStyle/>
          <a:p>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Title 1"/>
          <p:cNvSpPr txBox="1">
            <a:spLocks noGrp="1"/>
          </p:cNvSpPr>
          <p:nvPr>
            <p:ph type="title"/>
          </p:nvPr>
        </p:nvSpPr>
        <p:spPr>
          <a:xfrm>
            <a:off x="911423" y="692695"/>
            <a:ext cx="10369154" cy="576066"/>
          </a:xfrm>
          <a:prstGeom prst="rect">
            <a:avLst/>
          </a:prstGeom>
        </p:spPr>
        <p:txBody>
          <a:bodyPr>
            <a:normAutofit fontScale="90000"/>
          </a:bodyPr>
          <a:lstStyle>
            <a:lvl1pPr algn="ctr" defTabSz="877823">
              <a:defRPr sz="3455"/>
            </a:lvl1pPr>
          </a:lstStyle>
          <a:p>
            <a:r>
              <a:t>Specific Employer Strategies</a:t>
            </a:r>
          </a:p>
        </p:txBody>
      </p:sp>
      <p:sp>
        <p:nvSpPr>
          <p:cNvPr id="357" name="Content Placeholder 2"/>
          <p:cNvSpPr txBox="1">
            <a:spLocks noGrp="1"/>
          </p:cNvSpPr>
          <p:nvPr>
            <p:ph type="body" idx="1"/>
          </p:nvPr>
        </p:nvSpPr>
        <p:spPr>
          <a:xfrm>
            <a:off x="911423" y="1600201"/>
            <a:ext cx="10369154" cy="4525963"/>
          </a:xfrm>
          <a:prstGeom prst="rect">
            <a:avLst/>
          </a:prstGeom>
        </p:spPr>
        <p:txBody>
          <a:bodyPr/>
          <a:lstStyle/>
          <a:p>
            <a:pPr marL="581526" lvl="1" indent="-200526">
              <a:lnSpc>
                <a:spcPct val="81000"/>
              </a:lnSpc>
              <a:spcBef>
                <a:spcPts val="400"/>
              </a:spcBef>
              <a:buFontTx/>
              <a:buChar char="•"/>
              <a:defRPr>
                <a:solidFill>
                  <a:srgbClr val="404040"/>
                </a:solidFill>
              </a:defRPr>
            </a:pPr>
            <a:r>
              <a:t>Cap and/or fix Employer contribution rates</a:t>
            </a:r>
          </a:p>
          <a:p>
            <a:pPr marL="581526" lvl="1" indent="-200526">
              <a:lnSpc>
                <a:spcPct val="81000"/>
              </a:lnSpc>
              <a:spcBef>
                <a:spcPts val="400"/>
              </a:spcBef>
              <a:buFontTx/>
              <a:buChar char="•"/>
              <a:defRPr>
                <a:solidFill>
                  <a:srgbClr val="404040"/>
                </a:solidFill>
              </a:defRPr>
            </a:pPr>
            <a:r>
              <a:t>Eliminate guaranteed benefits (e.g. indexing), make them conditional or ad hoc</a:t>
            </a:r>
          </a:p>
          <a:p>
            <a:pPr marL="581526" lvl="1" indent="-200526">
              <a:lnSpc>
                <a:spcPct val="81000"/>
              </a:lnSpc>
              <a:spcBef>
                <a:spcPts val="400"/>
              </a:spcBef>
              <a:buFontTx/>
              <a:buChar char="•"/>
              <a:defRPr>
                <a:solidFill>
                  <a:srgbClr val="404040"/>
                </a:solidFill>
              </a:defRPr>
            </a:pPr>
            <a:r>
              <a:t>Reduce accrual rates (ie citing CPP improvement)</a:t>
            </a:r>
          </a:p>
          <a:p>
            <a:pPr marL="581526" lvl="1" indent="-200526">
              <a:lnSpc>
                <a:spcPct val="81000"/>
              </a:lnSpc>
              <a:spcBef>
                <a:spcPts val="400"/>
              </a:spcBef>
              <a:buFontTx/>
              <a:buChar char="•"/>
              <a:defRPr>
                <a:solidFill>
                  <a:srgbClr val="404040"/>
                </a:solidFill>
              </a:defRPr>
            </a:pPr>
            <a:r>
              <a:t>Closing DB, move to DC or TB/Shared Risk</a:t>
            </a:r>
          </a:p>
          <a:p>
            <a:pPr marL="581526" lvl="1" indent="-200526">
              <a:lnSpc>
                <a:spcPct val="81000"/>
              </a:lnSpc>
              <a:spcBef>
                <a:spcPts val="400"/>
              </a:spcBef>
              <a:buFontTx/>
              <a:buChar char="•"/>
              <a:defRPr>
                <a:solidFill>
                  <a:srgbClr val="404040"/>
                </a:solidFill>
              </a:defRPr>
            </a:pPr>
            <a:r>
              <a:t>Lobby government for “flexibility” (ie Bill C-27, which would have permitted conversion of DB to TB, including retro)</a:t>
            </a:r>
          </a:p>
        </p:txBody>
      </p:sp>
      <p:sp>
        <p:nvSpPr>
          <p:cNvPr id="358" name="Slide Number Placeholder 5"/>
          <p:cNvSpPr txBox="1">
            <a:spLocks noGrp="1"/>
          </p:cNvSpPr>
          <p:nvPr>
            <p:ph type="sldNum" sz="quarter" idx="4294967295"/>
          </p:nvPr>
        </p:nvSpPr>
        <p:spPr>
          <a:xfrm>
            <a:off x="11336997" y="6416994"/>
            <a:ext cx="245404"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chor="ctr"/>
          <a:lstStyle>
            <a:lvl1pPr algn="r">
              <a:defRPr sz="1000">
                <a:solidFill>
                  <a:srgbClr val="888888"/>
                </a:solidFill>
                <a:latin typeface="Open Sans Light"/>
                <a:ea typeface="Open Sans Light"/>
                <a:cs typeface="Open Sans Light"/>
                <a:sym typeface="Open Sans Light"/>
              </a:defRPr>
            </a:lvl1pPr>
          </a:lstStyle>
          <a:p>
            <a:fld id="{86CB4B4D-7CA3-9044-876B-883B54F8677D}" type="slidenum">
              <a:t>20</a:t>
            </a:fld>
            <a:endParaRPr/>
          </a:p>
        </p:txBody>
      </p:sp>
      <p:sp>
        <p:nvSpPr>
          <p:cNvPr id="359" name="TextBox 4"/>
          <p:cNvSpPr/>
          <p:nvPr/>
        </p:nvSpPr>
        <p:spPr>
          <a:xfrm>
            <a:off x="567891" y="6381550"/>
            <a:ext cx="3320715" cy="369333"/>
          </a:xfrm>
          <a:prstGeom prst="rect">
            <a:avLst/>
          </a:prstGeom>
          <a:solidFill>
            <a:srgbClr val="F6F7F0"/>
          </a:solidFill>
          <a:ln w="12700">
            <a:miter lim="400000"/>
          </a:ln>
        </p:spPr>
        <p:txBody>
          <a:bodyPr lIns="45719" rIns="45719"/>
          <a:lstStyle/>
          <a:p>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Title 1"/>
          <p:cNvSpPr txBox="1">
            <a:spLocks noGrp="1"/>
          </p:cNvSpPr>
          <p:nvPr>
            <p:ph type="title"/>
          </p:nvPr>
        </p:nvSpPr>
        <p:spPr>
          <a:xfrm>
            <a:off x="911423" y="939584"/>
            <a:ext cx="10369154" cy="576065"/>
          </a:xfrm>
          <a:prstGeom prst="rect">
            <a:avLst/>
          </a:prstGeom>
        </p:spPr>
        <p:txBody>
          <a:bodyPr>
            <a:normAutofit fontScale="90000"/>
          </a:bodyPr>
          <a:lstStyle>
            <a:lvl1pPr algn="ctr" defTabSz="877823">
              <a:defRPr sz="3455"/>
            </a:lvl1pPr>
          </a:lstStyle>
          <a:p>
            <a:r>
              <a:t>Workplace plans and CPP expansion?</a:t>
            </a:r>
          </a:p>
        </p:txBody>
      </p:sp>
      <p:sp>
        <p:nvSpPr>
          <p:cNvPr id="364" name="Content Placeholder 2"/>
          <p:cNvSpPr txBox="1">
            <a:spLocks noGrp="1"/>
          </p:cNvSpPr>
          <p:nvPr>
            <p:ph type="body" idx="1"/>
          </p:nvPr>
        </p:nvSpPr>
        <p:spPr>
          <a:xfrm>
            <a:off x="911423" y="2130553"/>
            <a:ext cx="10369154" cy="4525964"/>
          </a:xfrm>
          <a:prstGeom prst="rect">
            <a:avLst/>
          </a:prstGeom>
        </p:spPr>
        <p:txBody>
          <a:bodyPr/>
          <a:lstStyle/>
          <a:p>
            <a:pPr>
              <a:lnSpc>
                <a:spcPct val="100000"/>
              </a:lnSpc>
              <a:spcBef>
                <a:spcPts val="800"/>
              </a:spcBef>
              <a:defRPr sz="2400"/>
            </a:pPr>
            <a:r>
              <a:t>CPP expansion increases employer and employee contributions to CPP by about 1% for most CUPE members (phased-in) – higher earners will see a slightly larger increase.</a:t>
            </a:r>
          </a:p>
          <a:p>
            <a:pPr>
              <a:lnSpc>
                <a:spcPct val="100000"/>
              </a:lnSpc>
              <a:spcBef>
                <a:spcPts val="800"/>
              </a:spcBef>
              <a:defRPr sz="2400"/>
            </a:pPr>
            <a:r>
              <a:t>Employers will likely try to pass on all of the additional employer cost (or even more) to workers through bargaining.</a:t>
            </a:r>
          </a:p>
          <a:p>
            <a:pPr>
              <a:lnSpc>
                <a:spcPct val="100000"/>
              </a:lnSpc>
              <a:spcBef>
                <a:spcPts val="800"/>
              </a:spcBef>
              <a:defRPr sz="2400"/>
            </a:pPr>
            <a:r>
              <a:t>Employers may seek to increase the amount by which the benefit is reduced for integrated plans (integration factor).</a:t>
            </a:r>
          </a:p>
          <a:p>
            <a:pPr>
              <a:lnSpc>
                <a:spcPct val="100000"/>
              </a:lnSpc>
              <a:spcBef>
                <a:spcPts val="800"/>
              </a:spcBef>
              <a:defRPr sz="2400"/>
            </a:pPr>
            <a:r>
              <a:t>Employers may seek to introduce an integration factor for stacked plans.</a:t>
            </a:r>
          </a:p>
        </p:txBody>
      </p:sp>
      <p:sp>
        <p:nvSpPr>
          <p:cNvPr id="365" name="Slide Number Placeholder 3"/>
          <p:cNvSpPr txBox="1">
            <a:spLocks noGrp="1"/>
          </p:cNvSpPr>
          <p:nvPr>
            <p:ph type="sldNum" sz="quarter" idx="4294967295"/>
          </p:nvPr>
        </p:nvSpPr>
        <p:spPr>
          <a:xfrm>
            <a:off x="11336997" y="6416993"/>
            <a:ext cx="245403"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chor="ctr"/>
          <a:lstStyle>
            <a:lvl1pPr algn="r">
              <a:defRPr sz="1000">
                <a:solidFill>
                  <a:srgbClr val="888888"/>
                </a:solidFill>
                <a:latin typeface="Open Sans Light"/>
                <a:ea typeface="Open Sans Light"/>
                <a:cs typeface="Open Sans Light"/>
                <a:sym typeface="Open Sans Light"/>
              </a:defRPr>
            </a:lvl1pPr>
          </a:lstStyle>
          <a:p>
            <a:fld id="{86CB4B4D-7CA3-9044-876B-883B54F8677D}" type="slidenum">
              <a:t>21</a:t>
            </a:fld>
            <a:endParaRPr/>
          </a:p>
        </p:txBody>
      </p:sp>
      <p:sp>
        <p:nvSpPr>
          <p:cNvPr id="366" name="TextBox 4"/>
          <p:cNvSpPr/>
          <p:nvPr/>
        </p:nvSpPr>
        <p:spPr>
          <a:xfrm>
            <a:off x="567891" y="6381550"/>
            <a:ext cx="3320715" cy="369333"/>
          </a:xfrm>
          <a:prstGeom prst="rect">
            <a:avLst/>
          </a:prstGeom>
          <a:solidFill>
            <a:srgbClr val="F6F7F0"/>
          </a:solidFill>
          <a:ln w="12700">
            <a:miter lim="400000"/>
          </a:ln>
        </p:spPr>
        <p:txBody>
          <a:bodyPr lIns="45719" rIns="45719"/>
          <a:lstStyle/>
          <a:p>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0" name="Picture 3" descr="Picture 3"/>
          <p:cNvPicPr>
            <a:picLocks noChangeAspect="1"/>
          </p:cNvPicPr>
          <p:nvPr/>
        </p:nvPicPr>
        <p:blipFill>
          <a:blip r:embed="rId3"/>
          <a:stretch>
            <a:fillRect/>
          </a:stretch>
        </p:blipFill>
        <p:spPr>
          <a:xfrm>
            <a:off x="595883" y="55943"/>
            <a:ext cx="11000233" cy="6746114"/>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Title 1"/>
          <p:cNvSpPr txBox="1">
            <a:spLocks noGrp="1"/>
          </p:cNvSpPr>
          <p:nvPr>
            <p:ph type="title"/>
          </p:nvPr>
        </p:nvSpPr>
        <p:spPr>
          <a:xfrm>
            <a:off x="911423" y="692695"/>
            <a:ext cx="10369154" cy="576066"/>
          </a:xfrm>
          <a:prstGeom prst="rect">
            <a:avLst/>
          </a:prstGeom>
        </p:spPr>
        <p:txBody>
          <a:bodyPr>
            <a:normAutofit fontScale="90000"/>
          </a:bodyPr>
          <a:lstStyle>
            <a:lvl1pPr algn="ctr" defTabSz="877823">
              <a:defRPr sz="3455"/>
            </a:lvl1pPr>
          </a:lstStyle>
          <a:p>
            <a:r>
              <a:t>Red Flags!</a:t>
            </a:r>
          </a:p>
        </p:txBody>
      </p:sp>
      <p:sp>
        <p:nvSpPr>
          <p:cNvPr id="375" name="Content Placeholder 2"/>
          <p:cNvSpPr txBox="1">
            <a:spLocks noGrp="1"/>
          </p:cNvSpPr>
          <p:nvPr>
            <p:ph type="body" idx="1"/>
          </p:nvPr>
        </p:nvSpPr>
        <p:spPr>
          <a:xfrm>
            <a:off x="911423" y="1600201"/>
            <a:ext cx="10369154" cy="4525963"/>
          </a:xfrm>
          <a:prstGeom prst="rect">
            <a:avLst/>
          </a:prstGeom>
        </p:spPr>
        <p:txBody>
          <a:bodyPr/>
          <a:lstStyle/>
          <a:p>
            <a:pPr>
              <a:lnSpc>
                <a:spcPct val="110000"/>
              </a:lnSpc>
              <a:defRPr sz="2600" i="1"/>
            </a:pPr>
            <a:r>
              <a:t>“Pension review”</a:t>
            </a:r>
          </a:p>
          <a:p>
            <a:pPr>
              <a:lnSpc>
                <a:spcPct val="110000"/>
              </a:lnSpc>
              <a:defRPr sz="2600" i="1"/>
            </a:pPr>
            <a:r>
              <a:t>“Pension reform”</a:t>
            </a:r>
          </a:p>
          <a:p>
            <a:pPr>
              <a:lnSpc>
                <a:spcPct val="110000"/>
              </a:lnSpc>
              <a:defRPr sz="2600" i="1"/>
            </a:pPr>
            <a:r>
              <a:t>“Sustainability review”</a:t>
            </a:r>
          </a:p>
          <a:p>
            <a:pPr>
              <a:lnSpc>
                <a:spcPct val="110000"/>
              </a:lnSpc>
              <a:defRPr sz="2600" i="1"/>
            </a:pPr>
            <a:r>
              <a:t>“Funding policy”</a:t>
            </a:r>
          </a:p>
          <a:p>
            <a:pPr>
              <a:lnSpc>
                <a:spcPct val="100000"/>
              </a:lnSpc>
              <a:defRPr sz="2600"/>
            </a:pPr>
            <a:r>
              <a:t>Technical sounding processes that most often mean an employer agenda to shift risks / reduce costs</a:t>
            </a:r>
          </a:p>
          <a:p>
            <a:pPr>
              <a:lnSpc>
                <a:spcPct val="100000"/>
              </a:lnSpc>
              <a:defRPr sz="2600" i="1"/>
            </a:pPr>
            <a:r>
              <a:t>“Membership survey” </a:t>
            </a:r>
            <a:r>
              <a:rPr i="0"/>
              <a:t>to be carried out by plan or Admin</a:t>
            </a:r>
          </a:p>
        </p:txBody>
      </p:sp>
      <p:sp>
        <p:nvSpPr>
          <p:cNvPr id="376" name="Slide Number Placeholder 5"/>
          <p:cNvSpPr txBox="1">
            <a:spLocks noGrp="1"/>
          </p:cNvSpPr>
          <p:nvPr>
            <p:ph type="sldNum" sz="quarter" idx="4294967295"/>
          </p:nvPr>
        </p:nvSpPr>
        <p:spPr>
          <a:xfrm>
            <a:off x="11336997" y="6416993"/>
            <a:ext cx="245403"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chor="ctr"/>
          <a:lstStyle>
            <a:lvl1pPr algn="r">
              <a:defRPr sz="1000">
                <a:solidFill>
                  <a:srgbClr val="888888"/>
                </a:solidFill>
                <a:latin typeface="Open Sans Light"/>
                <a:ea typeface="Open Sans Light"/>
                <a:cs typeface="Open Sans Light"/>
                <a:sym typeface="Open Sans Light"/>
              </a:defRPr>
            </a:lvl1pPr>
          </a:lstStyle>
          <a:p>
            <a:fld id="{86CB4B4D-7CA3-9044-876B-883B54F8677D}" type="slidenum">
              <a:t>23</a:t>
            </a:fld>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Title 1"/>
          <p:cNvSpPr txBox="1">
            <a:spLocks noGrp="1"/>
          </p:cNvSpPr>
          <p:nvPr>
            <p:ph type="title"/>
          </p:nvPr>
        </p:nvSpPr>
        <p:spPr>
          <a:xfrm>
            <a:off x="911423" y="692695"/>
            <a:ext cx="10369154" cy="576066"/>
          </a:xfrm>
          <a:prstGeom prst="rect">
            <a:avLst/>
          </a:prstGeom>
        </p:spPr>
        <p:txBody>
          <a:bodyPr>
            <a:normAutofit fontScale="90000"/>
          </a:bodyPr>
          <a:lstStyle>
            <a:lvl1pPr algn="ctr" defTabSz="877823">
              <a:defRPr sz="3455"/>
            </a:lvl1pPr>
          </a:lstStyle>
          <a:p>
            <a:r>
              <a:t>Trends: Pension consolidation</a:t>
            </a:r>
          </a:p>
        </p:txBody>
      </p:sp>
      <p:sp>
        <p:nvSpPr>
          <p:cNvPr id="379" name="Content Placeholder 2"/>
          <p:cNvSpPr txBox="1">
            <a:spLocks noGrp="1"/>
          </p:cNvSpPr>
          <p:nvPr>
            <p:ph type="body" idx="1"/>
          </p:nvPr>
        </p:nvSpPr>
        <p:spPr>
          <a:xfrm>
            <a:off x="911423" y="1600201"/>
            <a:ext cx="10369154" cy="4525963"/>
          </a:xfrm>
          <a:prstGeom prst="rect">
            <a:avLst/>
          </a:prstGeom>
        </p:spPr>
        <p:txBody>
          <a:bodyPr/>
          <a:lstStyle/>
          <a:p>
            <a:pPr marL="300789" indent="-300789">
              <a:lnSpc>
                <a:spcPct val="90000"/>
              </a:lnSpc>
              <a:spcBef>
                <a:spcPts val="1200"/>
              </a:spcBef>
              <a:buFontTx/>
              <a:defRPr sz="3000">
                <a:solidFill>
                  <a:srgbClr val="404040"/>
                </a:solidFill>
              </a:defRPr>
            </a:pPr>
            <a:r>
              <a:t>CAAT DB Plus</a:t>
            </a:r>
          </a:p>
          <a:p>
            <a:pPr marL="300789" indent="-300789">
              <a:lnSpc>
                <a:spcPct val="90000"/>
              </a:lnSpc>
              <a:spcBef>
                <a:spcPts val="1200"/>
              </a:spcBef>
              <a:buFontTx/>
              <a:defRPr sz="3000">
                <a:solidFill>
                  <a:srgbClr val="404040"/>
                </a:solidFill>
              </a:defRPr>
            </a:pPr>
            <a:r>
              <a:t>Nova Scotia PSSP</a:t>
            </a:r>
          </a:p>
          <a:p>
            <a:pPr marL="300789" indent="-300789">
              <a:lnSpc>
                <a:spcPct val="90000"/>
              </a:lnSpc>
              <a:spcBef>
                <a:spcPts val="1200"/>
              </a:spcBef>
              <a:buFontTx/>
              <a:defRPr sz="3000">
                <a:solidFill>
                  <a:srgbClr val="404040"/>
                </a:solidFill>
              </a:defRPr>
            </a:pPr>
            <a:r>
              <a:t>University Pension Plan in Ontario (3 plans so far)</a:t>
            </a:r>
          </a:p>
        </p:txBody>
      </p:sp>
      <p:sp>
        <p:nvSpPr>
          <p:cNvPr id="380" name="Slide Number Placeholder 5"/>
          <p:cNvSpPr txBox="1">
            <a:spLocks noGrp="1"/>
          </p:cNvSpPr>
          <p:nvPr>
            <p:ph type="sldNum" sz="quarter" idx="4294967295"/>
          </p:nvPr>
        </p:nvSpPr>
        <p:spPr>
          <a:xfrm>
            <a:off x="11336997" y="6416994"/>
            <a:ext cx="245404"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chor="ctr"/>
          <a:lstStyle>
            <a:lvl1pPr algn="r">
              <a:defRPr sz="1000">
                <a:solidFill>
                  <a:srgbClr val="888888"/>
                </a:solidFill>
                <a:latin typeface="Open Sans Light"/>
                <a:ea typeface="Open Sans Light"/>
                <a:cs typeface="Open Sans Light"/>
                <a:sym typeface="Open Sans Light"/>
              </a:defRPr>
            </a:lvl1pPr>
          </a:lstStyle>
          <a:p>
            <a:fld id="{86CB4B4D-7CA3-9044-876B-883B54F8677D}" type="slidenum">
              <a:t>24</a:t>
            </a:fld>
            <a:endParaRPr/>
          </a:p>
        </p:txBody>
      </p:sp>
      <p:sp>
        <p:nvSpPr>
          <p:cNvPr id="381" name="TextBox 4"/>
          <p:cNvSpPr/>
          <p:nvPr/>
        </p:nvSpPr>
        <p:spPr>
          <a:xfrm>
            <a:off x="567891" y="6381550"/>
            <a:ext cx="3320715" cy="369333"/>
          </a:xfrm>
          <a:prstGeom prst="rect">
            <a:avLst/>
          </a:prstGeom>
          <a:solidFill>
            <a:srgbClr val="F6F7F0"/>
          </a:solidFill>
          <a:ln w="12700">
            <a:miter lim="400000"/>
          </a:ln>
        </p:spPr>
        <p:txBody>
          <a:bodyPr lIns="45719" rIns="45719"/>
          <a:lstStyle/>
          <a:p>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Title 1"/>
          <p:cNvSpPr txBox="1">
            <a:spLocks noGrp="1"/>
          </p:cNvSpPr>
          <p:nvPr>
            <p:ph type="title"/>
          </p:nvPr>
        </p:nvSpPr>
        <p:spPr>
          <a:xfrm>
            <a:off x="911423" y="692695"/>
            <a:ext cx="10369154" cy="719139"/>
          </a:xfrm>
          <a:prstGeom prst="rect">
            <a:avLst/>
          </a:prstGeom>
        </p:spPr>
        <p:txBody>
          <a:bodyPr/>
          <a:lstStyle>
            <a:lvl1pPr algn="ctr" defTabSz="713231">
              <a:defRPr sz="2807"/>
            </a:lvl1pPr>
          </a:lstStyle>
          <a:p>
            <a:r>
              <a:t>Trends to watch: pension investments fueling privatization?</a:t>
            </a:r>
          </a:p>
        </p:txBody>
      </p:sp>
      <p:sp>
        <p:nvSpPr>
          <p:cNvPr id="386" name="Content Placeholder 2"/>
          <p:cNvSpPr txBox="1">
            <a:spLocks noGrp="1"/>
          </p:cNvSpPr>
          <p:nvPr>
            <p:ph type="body" idx="1"/>
          </p:nvPr>
        </p:nvSpPr>
        <p:spPr>
          <a:xfrm>
            <a:off x="911423" y="1694954"/>
            <a:ext cx="10369154" cy="4431210"/>
          </a:xfrm>
          <a:prstGeom prst="rect">
            <a:avLst/>
          </a:prstGeom>
        </p:spPr>
        <p:txBody>
          <a:bodyPr/>
          <a:lstStyle/>
          <a:p>
            <a:pPr marL="0" indent="0" defTabSz="365760">
              <a:lnSpc>
                <a:spcPct val="110000"/>
              </a:lnSpc>
              <a:spcBef>
                <a:spcPts val="200"/>
              </a:spcBef>
              <a:buSzTx/>
              <a:buFontTx/>
              <a:buNone/>
              <a:defRPr sz="1040" i="1"/>
            </a:pPr>
            <a:endParaRPr/>
          </a:p>
        </p:txBody>
      </p:sp>
      <p:pic>
        <p:nvPicPr>
          <p:cNvPr id="387" name="Content Placeholder 4" descr="Content Placeholder 4"/>
          <p:cNvPicPr>
            <a:picLocks noChangeAspect="1"/>
          </p:cNvPicPr>
          <p:nvPr/>
        </p:nvPicPr>
        <p:blipFill>
          <a:blip r:embed="rId2"/>
          <a:stretch>
            <a:fillRect/>
          </a:stretch>
        </p:blipFill>
        <p:spPr>
          <a:xfrm>
            <a:off x="911423" y="1694954"/>
            <a:ext cx="5655680" cy="4340735"/>
          </a:xfrm>
          <a:prstGeom prst="rect">
            <a:avLst/>
          </a:prstGeom>
          <a:ln w="12700">
            <a:miter lim="400000"/>
          </a:ln>
        </p:spPr>
      </p:pic>
      <p:sp>
        <p:nvSpPr>
          <p:cNvPr id="388" name="Slide Number Placeholder 5"/>
          <p:cNvSpPr txBox="1">
            <a:spLocks noGrp="1"/>
          </p:cNvSpPr>
          <p:nvPr>
            <p:ph type="sldNum" sz="quarter" idx="4294967295"/>
          </p:nvPr>
        </p:nvSpPr>
        <p:spPr>
          <a:xfrm>
            <a:off x="11336997" y="6416994"/>
            <a:ext cx="245404"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chor="ctr"/>
          <a:lstStyle>
            <a:lvl1pPr algn="r">
              <a:defRPr sz="1000">
                <a:solidFill>
                  <a:srgbClr val="888888"/>
                </a:solidFill>
                <a:latin typeface="Open Sans Light"/>
                <a:ea typeface="Open Sans Light"/>
                <a:cs typeface="Open Sans Light"/>
                <a:sym typeface="Open Sans Light"/>
              </a:defRPr>
            </a:lvl1pPr>
          </a:lstStyle>
          <a:p>
            <a:fld id="{86CB4B4D-7CA3-9044-876B-883B54F8677D}" type="slidenum">
              <a:t>25</a:t>
            </a:fld>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 name="Title 1"/>
          <p:cNvSpPr txBox="1">
            <a:spLocks noGrp="1"/>
          </p:cNvSpPr>
          <p:nvPr>
            <p:ph type="title"/>
          </p:nvPr>
        </p:nvSpPr>
        <p:spPr>
          <a:xfrm>
            <a:off x="911423" y="692695"/>
            <a:ext cx="10369154" cy="576066"/>
          </a:xfrm>
          <a:prstGeom prst="rect">
            <a:avLst/>
          </a:prstGeom>
        </p:spPr>
        <p:txBody>
          <a:bodyPr>
            <a:normAutofit fontScale="90000"/>
          </a:bodyPr>
          <a:lstStyle>
            <a:lvl1pPr algn="ctr" defTabSz="877823">
              <a:defRPr sz="3455"/>
            </a:lvl1pPr>
          </a:lstStyle>
          <a:p>
            <a:r>
              <a:t>Other trends to watch: The return of inflation</a:t>
            </a:r>
          </a:p>
        </p:txBody>
      </p:sp>
      <p:sp>
        <p:nvSpPr>
          <p:cNvPr id="391" name="Slide Number Placeholder 5"/>
          <p:cNvSpPr txBox="1">
            <a:spLocks noGrp="1"/>
          </p:cNvSpPr>
          <p:nvPr>
            <p:ph type="sldNum" sz="quarter" idx="4294967295"/>
          </p:nvPr>
        </p:nvSpPr>
        <p:spPr>
          <a:xfrm>
            <a:off x="11336997" y="6416994"/>
            <a:ext cx="245404"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chor="ctr"/>
          <a:lstStyle>
            <a:lvl1pPr algn="r">
              <a:defRPr sz="1000">
                <a:solidFill>
                  <a:srgbClr val="888888"/>
                </a:solidFill>
                <a:latin typeface="Open Sans Light"/>
                <a:ea typeface="Open Sans Light"/>
                <a:cs typeface="Open Sans Light"/>
                <a:sym typeface="Open Sans Light"/>
              </a:defRPr>
            </a:lvl1pPr>
          </a:lstStyle>
          <a:p>
            <a:fld id="{86CB4B4D-7CA3-9044-876B-883B54F8677D}" type="slidenum">
              <a:t>26</a:t>
            </a:fld>
            <a:endParaRPr/>
          </a:p>
        </p:txBody>
      </p:sp>
      <p:sp>
        <p:nvSpPr>
          <p:cNvPr id="392" name="After decades of relatively low and stable price inflation (around the “target” rate of CPI of 2%), Statistics Canada has begun reporting significant and sudden increases in the rate…"/>
          <p:cNvSpPr txBox="1"/>
          <p:nvPr/>
        </p:nvSpPr>
        <p:spPr>
          <a:xfrm>
            <a:off x="1001221" y="1520824"/>
            <a:ext cx="10189559" cy="61598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00526" indent="-200526">
              <a:lnSpc>
                <a:spcPct val="90000"/>
              </a:lnSpc>
              <a:spcBef>
                <a:spcPts val="1200"/>
              </a:spcBef>
              <a:buSzPct val="100000"/>
              <a:buChar char="•"/>
              <a:defRPr sz="2000">
                <a:latin typeface="Arial"/>
                <a:ea typeface="Arial"/>
                <a:cs typeface="Arial"/>
                <a:sym typeface="Arial"/>
              </a:defRPr>
            </a:pPr>
            <a:r>
              <a:t>After decades of relatively low and stable price inflation (around the “target” rate of CPI of 2%), Statistics Canada has begun reporting significant and sudden increases in the rate</a:t>
            </a:r>
          </a:p>
          <a:p>
            <a:pPr marL="200526" indent="-200526">
              <a:lnSpc>
                <a:spcPct val="90000"/>
              </a:lnSpc>
              <a:spcBef>
                <a:spcPts val="1200"/>
              </a:spcBef>
              <a:buSzPct val="100000"/>
              <a:buChar char="•"/>
              <a:defRPr sz="2000">
                <a:latin typeface="Arial"/>
                <a:ea typeface="Arial"/>
                <a:cs typeface="Arial"/>
                <a:sym typeface="Arial"/>
              </a:defRPr>
            </a:pPr>
            <a:r>
              <a:t>Average CPI for 2021 = 3.4%</a:t>
            </a:r>
          </a:p>
          <a:p>
            <a:pPr marL="200526" indent="-200526">
              <a:lnSpc>
                <a:spcPct val="90000"/>
              </a:lnSpc>
              <a:spcBef>
                <a:spcPts val="1200"/>
              </a:spcBef>
              <a:buSzPct val="100000"/>
              <a:buChar char="•"/>
              <a:defRPr sz="2000">
                <a:latin typeface="Arial"/>
                <a:ea typeface="Arial"/>
                <a:cs typeface="Arial"/>
                <a:sym typeface="Arial"/>
              </a:defRPr>
            </a:pPr>
            <a:r>
              <a:t>CPI for March 2022 (12 month change) = 6.7%</a:t>
            </a:r>
          </a:p>
          <a:p>
            <a:pPr marL="200526" indent="-200526">
              <a:lnSpc>
                <a:spcPct val="90000"/>
              </a:lnSpc>
              <a:spcBef>
                <a:spcPts val="1200"/>
              </a:spcBef>
              <a:buSzPct val="100000"/>
              <a:buChar char="•"/>
              <a:defRPr sz="2000">
                <a:latin typeface="Arial"/>
                <a:ea typeface="Arial"/>
                <a:cs typeface="Arial"/>
                <a:sym typeface="Arial"/>
              </a:defRPr>
            </a:pPr>
            <a:r>
              <a:t>Impact of inflation on retirees:</a:t>
            </a:r>
          </a:p>
          <a:p>
            <a:pPr marL="581526" lvl="1" indent="-200526">
              <a:lnSpc>
                <a:spcPct val="90000"/>
              </a:lnSpc>
              <a:spcBef>
                <a:spcPts val="1200"/>
              </a:spcBef>
              <a:buSzPct val="100000"/>
              <a:buChar char="•"/>
              <a:defRPr sz="2000">
                <a:latin typeface="Arial"/>
                <a:ea typeface="Arial"/>
                <a:cs typeface="Arial"/>
                <a:sym typeface="Arial"/>
              </a:defRPr>
            </a:pPr>
            <a:r>
              <a:t>20 years of 2% / year inflation = purchasing power reduced to 66% of original</a:t>
            </a:r>
          </a:p>
          <a:p>
            <a:pPr marL="581526" lvl="1" indent="-200526">
              <a:lnSpc>
                <a:spcPct val="90000"/>
              </a:lnSpc>
              <a:spcBef>
                <a:spcPts val="1200"/>
              </a:spcBef>
              <a:buSzPct val="100000"/>
              <a:buChar char="•"/>
              <a:defRPr sz="2000">
                <a:latin typeface="Arial"/>
                <a:ea typeface="Arial"/>
                <a:cs typeface="Arial"/>
                <a:sym typeface="Arial"/>
              </a:defRPr>
            </a:pPr>
            <a:r>
              <a:t>20 years of 6.7%/year inflation = purchasing power reduced to 25% of original</a:t>
            </a:r>
          </a:p>
          <a:p>
            <a:pPr marL="200526" indent="-200526">
              <a:lnSpc>
                <a:spcPct val="90000"/>
              </a:lnSpc>
              <a:spcBef>
                <a:spcPts val="1200"/>
              </a:spcBef>
              <a:buSzPct val="100000"/>
              <a:buChar char="•"/>
              <a:defRPr sz="2000">
                <a:latin typeface="Arial"/>
                <a:ea typeface="Arial"/>
                <a:cs typeface="Arial"/>
                <a:sym typeface="Arial"/>
              </a:defRPr>
            </a:pPr>
            <a:r>
              <a:t>Indexation is now more important than at any time since the 1980s!</a:t>
            </a:r>
          </a:p>
          <a:p>
            <a:pPr>
              <a:lnSpc>
                <a:spcPct val="90000"/>
              </a:lnSpc>
              <a:spcBef>
                <a:spcPts val="1200"/>
              </a:spcBef>
              <a:defRPr sz="2000">
                <a:latin typeface="Arial"/>
                <a:ea typeface="Arial"/>
                <a:cs typeface="Arial"/>
                <a:sym typeface="Arial"/>
              </a:defRPr>
            </a:pPr>
            <a:endParaRPr/>
          </a:p>
          <a:p>
            <a:pPr marL="91439" indent="-91439">
              <a:lnSpc>
                <a:spcPct val="90000"/>
              </a:lnSpc>
              <a:spcBef>
                <a:spcPts val="1200"/>
              </a:spcBef>
              <a:buClr>
                <a:srgbClr val="4A66AC"/>
              </a:buClr>
              <a:buSzPct val="100000"/>
              <a:buFont typeface="Trebuchet MS"/>
              <a:buChar char=" "/>
              <a:defRPr sz="2000">
                <a:latin typeface="Arial"/>
                <a:ea typeface="Arial"/>
                <a:cs typeface="Arial"/>
                <a:sym typeface="Arial"/>
              </a:defRPr>
            </a:pPr>
            <a:r>
              <a:t>For more on CPI from Statistics Canada: </a:t>
            </a:r>
            <a:r>
              <a:rPr u="sng">
                <a:solidFill>
                  <a:srgbClr val="0563C1"/>
                </a:solidFill>
                <a:uFill>
                  <a:solidFill>
                    <a:srgbClr val="0563C1"/>
                  </a:solidFill>
                </a:uFill>
                <a:hlinkClick r:id="rId2"/>
              </a:rPr>
              <a:t>https://www.statcan.gc.ca/en/subjects-start/prices_and_price_indexes/consumer_price_indexes</a:t>
            </a:r>
          </a:p>
          <a:p>
            <a:pPr marL="91439" indent="-91439">
              <a:lnSpc>
                <a:spcPct val="90000"/>
              </a:lnSpc>
              <a:spcBef>
                <a:spcPts val="1200"/>
              </a:spcBef>
              <a:buClr>
                <a:srgbClr val="4A66AC"/>
              </a:buClr>
              <a:buSzPct val="100000"/>
              <a:buFont typeface="Trebuchet MS"/>
              <a:buChar char=" "/>
              <a:defRPr sz="2000">
                <a:latin typeface="Arial"/>
                <a:ea typeface="Arial"/>
                <a:cs typeface="Arial"/>
                <a:sym typeface="Arial"/>
              </a:defRPr>
            </a:pPr>
            <a:endParaRPr u="sng">
              <a:solidFill>
                <a:srgbClr val="0563C1"/>
              </a:solidFill>
              <a:uFill>
                <a:solidFill>
                  <a:srgbClr val="0563C1"/>
                </a:solidFill>
              </a:uFill>
              <a:hlinkClick r:id="rId2"/>
            </a:endParaRPr>
          </a:p>
          <a:p>
            <a:pPr marL="91439" indent="-91439">
              <a:lnSpc>
                <a:spcPct val="90000"/>
              </a:lnSpc>
              <a:spcBef>
                <a:spcPts val="1200"/>
              </a:spcBef>
              <a:buClr>
                <a:srgbClr val="4A66AC"/>
              </a:buClr>
              <a:buSzPct val="100000"/>
              <a:buFont typeface="Trebuchet MS"/>
              <a:buChar char=" "/>
              <a:defRPr sz="2000">
                <a:latin typeface="Arial"/>
                <a:ea typeface="Arial"/>
                <a:cs typeface="Arial"/>
                <a:sym typeface="Arial"/>
              </a:defRPr>
            </a:pPr>
            <a:endParaRPr u="sng">
              <a:solidFill>
                <a:srgbClr val="0563C1"/>
              </a:solidFill>
              <a:uFill>
                <a:solidFill>
                  <a:srgbClr val="0563C1"/>
                </a:solidFill>
              </a:uFill>
              <a:hlinkClick r:id="rId2"/>
            </a:endParaRPr>
          </a:p>
          <a:p>
            <a:pPr marL="91439" indent="-91439">
              <a:lnSpc>
                <a:spcPct val="90000"/>
              </a:lnSpc>
              <a:spcBef>
                <a:spcPts val="1200"/>
              </a:spcBef>
              <a:buClr>
                <a:srgbClr val="4A66AC"/>
              </a:buClr>
              <a:buSzPct val="100000"/>
              <a:buFont typeface="Trebuchet MS"/>
              <a:buChar char=" "/>
              <a:defRPr sz="2000">
                <a:latin typeface="Arial"/>
                <a:ea typeface="Arial"/>
                <a:cs typeface="Arial"/>
                <a:sym typeface="Arial"/>
              </a:defRPr>
            </a:pPr>
            <a:endParaRPr u="sng">
              <a:solidFill>
                <a:srgbClr val="0563C1"/>
              </a:solidFill>
              <a:uFill>
                <a:solidFill>
                  <a:srgbClr val="0563C1"/>
                </a:solidFill>
              </a:uFill>
              <a:hlinkClick r:id="rId2"/>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Title 1"/>
          <p:cNvSpPr txBox="1">
            <a:spLocks noGrp="1"/>
          </p:cNvSpPr>
          <p:nvPr>
            <p:ph type="title"/>
          </p:nvPr>
        </p:nvSpPr>
        <p:spPr>
          <a:xfrm>
            <a:off x="1097280" y="1939119"/>
            <a:ext cx="10363201" cy="819523"/>
          </a:xfrm>
          <a:prstGeom prst="rect">
            <a:avLst/>
          </a:prstGeom>
          <a:solidFill>
            <a:srgbClr val="FFFFFF"/>
          </a:solidFill>
        </p:spPr>
        <p:txBody>
          <a:bodyPr/>
          <a:lstStyle>
            <a:lvl1pPr defTabSz="859536">
              <a:defRPr sz="3102">
                <a:latin typeface="Arial"/>
                <a:ea typeface="Arial"/>
                <a:cs typeface="Arial"/>
                <a:sym typeface="Arial"/>
              </a:defRPr>
            </a:lvl1pPr>
          </a:lstStyle>
          <a:p>
            <a:r>
              <a:t>1. Canada’s Pension System and issues we face today</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Title 1"/>
          <p:cNvSpPr txBox="1">
            <a:spLocks noGrp="1"/>
          </p:cNvSpPr>
          <p:nvPr>
            <p:ph type="title"/>
          </p:nvPr>
        </p:nvSpPr>
        <p:spPr>
          <a:xfrm>
            <a:off x="911423" y="692695"/>
            <a:ext cx="10369154" cy="576066"/>
          </a:xfrm>
          <a:prstGeom prst="rect">
            <a:avLst/>
          </a:prstGeom>
        </p:spPr>
        <p:txBody>
          <a:bodyPr>
            <a:normAutofit fontScale="90000"/>
          </a:bodyPr>
          <a:lstStyle>
            <a:lvl1pPr algn="ctr" defTabSz="877823">
              <a:defRPr sz="3455"/>
            </a:lvl1pPr>
          </a:lstStyle>
          <a:p>
            <a:r>
              <a:t>1952-1967: Public Pension System Established</a:t>
            </a:r>
          </a:p>
        </p:txBody>
      </p:sp>
      <p:sp>
        <p:nvSpPr>
          <p:cNvPr id="287" name="Content Placeholder 2"/>
          <p:cNvSpPr txBox="1">
            <a:spLocks noGrp="1"/>
          </p:cNvSpPr>
          <p:nvPr>
            <p:ph type="body" idx="1"/>
          </p:nvPr>
        </p:nvSpPr>
        <p:spPr>
          <a:xfrm>
            <a:off x="911423" y="1639341"/>
            <a:ext cx="10369154" cy="4525963"/>
          </a:xfrm>
          <a:prstGeom prst="rect">
            <a:avLst/>
          </a:prstGeom>
        </p:spPr>
        <p:txBody>
          <a:bodyPr/>
          <a:lstStyle/>
          <a:p>
            <a:pPr>
              <a:lnSpc>
                <a:spcPct val="135000"/>
              </a:lnSpc>
              <a:spcBef>
                <a:spcPts val="500"/>
              </a:spcBef>
              <a:defRPr sz="2300" b="1"/>
            </a:pPr>
            <a:r>
              <a:t>Old Age Security </a:t>
            </a:r>
            <a:r>
              <a:rPr b="0"/>
              <a:t>– 1952 – Universal, no means test, basic pension to all Canadians based on residency, funded by federal government</a:t>
            </a:r>
          </a:p>
          <a:p>
            <a:pPr>
              <a:lnSpc>
                <a:spcPct val="135000"/>
              </a:lnSpc>
              <a:spcBef>
                <a:spcPts val="500"/>
              </a:spcBef>
              <a:defRPr sz="2300" b="1"/>
            </a:pPr>
            <a:r>
              <a:t>Canada Pension Plan </a:t>
            </a:r>
            <a:r>
              <a:rPr b="0"/>
              <a:t>– 1966 – Mandatory public plan for workers, 25% replacement rate, funded by worker/employer contributions</a:t>
            </a:r>
          </a:p>
          <a:p>
            <a:pPr>
              <a:lnSpc>
                <a:spcPct val="135000"/>
              </a:lnSpc>
              <a:spcBef>
                <a:spcPts val="500"/>
              </a:spcBef>
              <a:defRPr sz="2300" b="1"/>
            </a:pPr>
            <a:r>
              <a:t>Guaranteed Income Supplement </a:t>
            </a:r>
            <a:r>
              <a:rPr b="0"/>
              <a:t>– 1967 – means-tested, designed to keep seniors out of poverty, intended to be a temporary program</a:t>
            </a:r>
          </a:p>
        </p:txBody>
      </p:sp>
      <p:sp>
        <p:nvSpPr>
          <p:cNvPr id="288" name="Slide Number Placeholder 3"/>
          <p:cNvSpPr txBox="1">
            <a:spLocks noGrp="1"/>
          </p:cNvSpPr>
          <p:nvPr>
            <p:ph type="sldNum" sz="quarter" idx="4294967295"/>
          </p:nvPr>
        </p:nvSpPr>
        <p:spPr>
          <a:xfrm>
            <a:off x="11407628" y="6416993"/>
            <a:ext cx="174772"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chor="ctr"/>
          <a:lstStyle>
            <a:lvl1pPr algn="r">
              <a:defRPr sz="1000">
                <a:solidFill>
                  <a:srgbClr val="888888"/>
                </a:solidFill>
                <a:latin typeface="Open Sans Light"/>
                <a:ea typeface="Open Sans Light"/>
                <a:cs typeface="Open Sans Light"/>
                <a:sym typeface="Open Sans Light"/>
              </a:defRPr>
            </a:lvl1pPr>
          </a:lstStyle>
          <a:p>
            <a:fld id="{86CB4B4D-7CA3-9044-876B-883B54F8677D}" type="slidenum">
              <a:t>4</a:t>
            </a:fld>
            <a:endParaRPr/>
          </a:p>
        </p:txBody>
      </p:sp>
      <p:sp>
        <p:nvSpPr>
          <p:cNvPr id="289" name="TextBox 4"/>
          <p:cNvSpPr/>
          <p:nvPr/>
        </p:nvSpPr>
        <p:spPr>
          <a:xfrm>
            <a:off x="567891" y="6381550"/>
            <a:ext cx="3320715" cy="369333"/>
          </a:xfrm>
          <a:prstGeom prst="rect">
            <a:avLst/>
          </a:prstGeom>
          <a:solidFill>
            <a:srgbClr val="F6F7F0"/>
          </a:solidFill>
          <a:ln w="12700">
            <a:miter lim="400000"/>
          </a:ln>
        </p:spPr>
        <p:txBody>
          <a:bodyPr lIns="45719" rIns="45719"/>
          <a:lstStyle/>
          <a:p>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Title 1"/>
          <p:cNvSpPr txBox="1">
            <a:spLocks noGrp="1"/>
          </p:cNvSpPr>
          <p:nvPr>
            <p:ph type="title"/>
          </p:nvPr>
        </p:nvSpPr>
        <p:spPr>
          <a:xfrm>
            <a:off x="911423" y="692695"/>
            <a:ext cx="10369154" cy="576066"/>
          </a:xfrm>
          <a:prstGeom prst="rect">
            <a:avLst/>
          </a:prstGeom>
        </p:spPr>
        <p:txBody>
          <a:bodyPr>
            <a:normAutofit fontScale="90000"/>
          </a:bodyPr>
          <a:lstStyle>
            <a:lvl1pPr algn="ctr" defTabSz="877823">
              <a:defRPr sz="3455"/>
            </a:lvl1pPr>
          </a:lstStyle>
          <a:p>
            <a:r>
              <a:t>Private, Individualized Approaches</a:t>
            </a:r>
          </a:p>
        </p:txBody>
      </p:sp>
      <p:sp>
        <p:nvSpPr>
          <p:cNvPr id="292" name="Content Placeholder 2"/>
          <p:cNvSpPr txBox="1">
            <a:spLocks noGrp="1"/>
          </p:cNvSpPr>
          <p:nvPr>
            <p:ph type="body" idx="1"/>
          </p:nvPr>
        </p:nvSpPr>
        <p:spPr>
          <a:xfrm>
            <a:off x="911423" y="1639341"/>
            <a:ext cx="10369154" cy="4525963"/>
          </a:xfrm>
          <a:prstGeom prst="rect">
            <a:avLst/>
          </a:prstGeom>
        </p:spPr>
        <p:txBody>
          <a:bodyPr/>
          <a:lstStyle/>
          <a:p>
            <a:r>
              <a:t>RRSP created in 1957, expanded in 1990s</a:t>
            </a:r>
          </a:p>
          <a:p>
            <a:r>
              <a:t>TFSA created in 2009</a:t>
            </a:r>
          </a:p>
          <a:p>
            <a:r>
              <a:t>Home buyers program 1992 + housing prices?</a:t>
            </a:r>
          </a:p>
        </p:txBody>
      </p:sp>
      <p:sp>
        <p:nvSpPr>
          <p:cNvPr id="293" name="Slide Number Placeholder 3"/>
          <p:cNvSpPr txBox="1">
            <a:spLocks noGrp="1"/>
          </p:cNvSpPr>
          <p:nvPr>
            <p:ph type="sldNum" sz="quarter" idx="4294967295"/>
          </p:nvPr>
        </p:nvSpPr>
        <p:spPr>
          <a:xfrm>
            <a:off x="11407628" y="6416993"/>
            <a:ext cx="174772"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chor="ctr"/>
          <a:lstStyle>
            <a:lvl1pPr algn="r">
              <a:defRPr sz="1000">
                <a:solidFill>
                  <a:srgbClr val="888888"/>
                </a:solidFill>
                <a:latin typeface="Open Sans Light"/>
                <a:ea typeface="Open Sans Light"/>
                <a:cs typeface="Open Sans Light"/>
                <a:sym typeface="Open Sans Light"/>
              </a:defRPr>
            </a:lvl1pPr>
          </a:lstStyle>
          <a:p>
            <a:fld id="{86CB4B4D-7CA3-9044-876B-883B54F8677D}" type="slidenum">
              <a:t>5</a:t>
            </a:fld>
            <a:endParaRPr/>
          </a:p>
        </p:txBody>
      </p:sp>
      <p:sp>
        <p:nvSpPr>
          <p:cNvPr id="294" name="TextBox 4"/>
          <p:cNvSpPr/>
          <p:nvPr/>
        </p:nvSpPr>
        <p:spPr>
          <a:xfrm>
            <a:off x="567891" y="6381550"/>
            <a:ext cx="3320715" cy="369333"/>
          </a:xfrm>
          <a:prstGeom prst="rect">
            <a:avLst/>
          </a:prstGeom>
          <a:solidFill>
            <a:srgbClr val="F6F7F0"/>
          </a:solidFill>
          <a:ln w="12700">
            <a:miter lim="400000"/>
          </a:ln>
        </p:spPr>
        <p:txBody>
          <a:bodyPr lIns="45719" rIns="45719"/>
          <a:lstStyle/>
          <a:p>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Title 1"/>
          <p:cNvSpPr txBox="1">
            <a:spLocks noGrp="1"/>
          </p:cNvSpPr>
          <p:nvPr>
            <p:ph type="title"/>
          </p:nvPr>
        </p:nvSpPr>
        <p:spPr>
          <a:xfrm>
            <a:off x="911423" y="692695"/>
            <a:ext cx="10369154" cy="576066"/>
          </a:xfrm>
          <a:prstGeom prst="rect">
            <a:avLst/>
          </a:prstGeom>
        </p:spPr>
        <p:txBody>
          <a:bodyPr>
            <a:normAutofit fontScale="90000"/>
          </a:bodyPr>
          <a:lstStyle>
            <a:lvl1pPr algn="ctr" defTabSz="877823">
              <a:defRPr sz="3455"/>
            </a:lvl1pPr>
          </a:lstStyle>
          <a:p>
            <a:r>
              <a:t>Modest Public Pensions</a:t>
            </a:r>
          </a:p>
        </p:txBody>
      </p:sp>
      <p:sp>
        <p:nvSpPr>
          <p:cNvPr id="297" name="Content Placeholder 2"/>
          <p:cNvSpPr txBox="1">
            <a:spLocks noGrp="1"/>
          </p:cNvSpPr>
          <p:nvPr>
            <p:ph type="body" idx="1"/>
          </p:nvPr>
        </p:nvSpPr>
        <p:spPr>
          <a:xfrm>
            <a:off x="911423" y="1600201"/>
            <a:ext cx="10369154" cy="4525963"/>
          </a:xfrm>
          <a:prstGeom prst="rect">
            <a:avLst/>
          </a:prstGeom>
        </p:spPr>
        <p:txBody>
          <a:bodyPr/>
          <a:lstStyle/>
          <a:p>
            <a:pPr>
              <a:lnSpc>
                <a:spcPct val="110000"/>
              </a:lnSpc>
              <a:defRPr sz="3000"/>
            </a:pPr>
            <a:r>
              <a:t>OAS pays ~$600/month</a:t>
            </a:r>
          </a:p>
          <a:p>
            <a:pPr>
              <a:lnSpc>
                <a:spcPct val="110000"/>
              </a:lnSpc>
              <a:defRPr sz="3000"/>
            </a:pPr>
            <a:r>
              <a:t>Maximum CPP = $1154/month</a:t>
            </a:r>
          </a:p>
          <a:p>
            <a:pPr>
              <a:lnSpc>
                <a:spcPct val="110000"/>
              </a:lnSpc>
              <a:defRPr sz="3000"/>
            </a:pPr>
            <a:r>
              <a:t>Average CPP = $720/month (new beneficiary)</a:t>
            </a:r>
          </a:p>
          <a:p>
            <a:pPr>
              <a:lnSpc>
                <a:spcPct val="110000"/>
              </a:lnSpc>
              <a:defRPr sz="3000"/>
            </a:pPr>
            <a:endParaRPr/>
          </a:p>
          <a:p>
            <a:pPr>
              <a:lnSpc>
                <a:spcPct val="110000"/>
              </a:lnSpc>
              <a:defRPr sz="3000"/>
            </a:pPr>
            <a:r>
              <a:t>Average OAS + CPP = less than $16K/year</a:t>
            </a:r>
          </a:p>
        </p:txBody>
      </p:sp>
      <p:sp>
        <p:nvSpPr>
          <p:cNvPr id="298" name="TextBox 4"/>
          <p:cNvSpPr/>
          <p:nvPr/>
        </p:nvSpPr>
        <p:spPr>
          <a:xfrm>
            <a:off x="567891" y="6381550"/>
            <a:ext cx="3320715" cy="369333"/>
          </a:xfrm>
          <a:prstGeom prst="rect">
            <a:avLst/>
          </a:prstGeom>
          <a:solidFill>
            <a:srgbClr val="F6F7F0"/>
          </a:solidFill>
          <a:ln w="12700">
            <a:miter lim="400000"/>
          </a:ln>
        </p:spPr>
        <p:txBody>
          <a:bodyPr lIns="45719" rIns="45719"/>
          <a:lstStyle/>
          <a:p>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Slide Number Placeholder 2"/>
          <p:cNvSpPr txBox="1">
            <a:spLocks noGrp="1"/>
          </p:cNvSpPr>
          <p:nvPr>
            <p:ph type="sldNum" sz="quarter" idx="4294967295"/>
          </p:nvPr>
        </p:nvSpPr>
        <p:spPr>
          <a:xfrm>
            <a:off x="11407628" y="6416993"/>
            <a:ext cx="174772"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chor="ctr"/>
          <a:lstStyle>
            <a:lvl1pPr algn="r">
              <a:defRPr sz="1000">
                <a:solidFill>
                  <a:srgbClr val="888888"/>
                </a:solidFill>
                <a:latin typeface="Open Sans Light"/>
                <a:ea typeface="Open Sans Light"/>
                <a:cs typeface="Open Sans Light"/>
                <a:sym typeface="Open Sans Light"/>
              </a:defRPr>
            </a:lvl1pPr>
          </a:lstStyle>
          <a:p>
            <a:fld id="{86CB4B4D-7CA3-9044-876B-883B54F8677D}" type="slidenum">
              <a:t>7</a:t>
            </a:fld>
            <a:endParaRPr/>
          </a:p>
        </p:txBody>
      </p:sp>
      <p:pic>
        <p:nvPicPr>
          <p:cNvPr id="301" name="Picture 4" descr="Picture 4"/>
          <p:cNvPicPr>
            <a:picLocks noChangeAspect="1"/>
          </p:cNvPicPr>
          <p:nvPr/>
        </p:nvPicPr>
        <p:blipFill>
          <a:blip r:embed="rId2"/>
          <a:srcRect t="2961" b="1630"/>
          <a:stretch>
            <a:fillRect/>
          </a:stretch>
        </p:blipFill>
        <p:spPr>
          <a:xfrm>
            <a:off x="2502746" y="498348"/>
            <a:ext cx="7007015" cy="5861304"/>
          </a:xfrm>
          <a:prstGeom prst="rect">
            <a:avLst/>
          </a:prstGeom>
          <a:ln w="12700">
            <a:miter lim="400000"/>
          </a:ln>
        </p:spPr>
      </p:pic>
      <p:sp>
        <p:nvSpPr>
          <p:cNvPr id="302" name="TextBox 3"/>
          <p:cNvSpPr/>
          <p:nvPr/>
        </p:nvSpPr>
        <p:spPr>
          <a:xfrm>
            <a:off x="567891" y="6381550"/>
            <a:ext cx="3320715" cy="369333"/>
          </a:xfrm>
          <a:prstGeom prst="rect">
            <a:avLst/>
          </a:prstGeom>
          <a:solidFill>
            <a:srgbClr val="F6F7F0"/>
          </a:solidFill>
          <a:ln w="12700">
            <a:miter lim="400000"/>
          </a:ln>
        </p:spPr>
        <p:txBody>
          <a:bodyPr lIns="45719" rIns="45719"/>
          <a:lstStyle/>
          <a:p>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Title 1"/>
          <p:cNvSpPr txBox="1">
            <a:spLocks noGrp="1"/>
          </p:cNvSpPr>
          <p:nvPr>
            <p:ph type="title"/>
          </p:nvPr>
        </p:nvSpPr>
        <p:spPr>
          <a:xfrm>
            <a:off x="911423" y="692695"/>
            <a:ext cx="10369154" cy="576066"/>
          </a:xfrm>
          <a:prstGeom prst="rect">
            <a:avLst/>
          </a:prstGeom>
        </p:spPr>
        <p:txBody>
          <a:bodyPr>
            <a:normAutofit fontScale="90000"/>
          </a:bodyPr>
          <a:lstStyle>
            <a:lvl1pPr algn="ctr" defTabSz="877823">
              <a:defRPr sz="3455"/>
            </a:lvl1pPr>
          </a:lstStyle>
          <a:p>
            <a:r>
              <a:t>Pre-1980s Employer Views on DB Pensions</a:t>
            </a:r>
          </a:p>
        </p:txBody>
      </p:sp>
      <p:sp>
        <p:nvSpPr>
          <p:cNvPr id="305" name="Content Placeholder 2"/>
          <p:cNvSpPr txBox="1">
            <a:spLocks noGrp="1"/>
          </p:cNvSpPr>
          <p:nvPr>
            <p:ph type="body" idx="1"/>
          </p:nvPr>
        </p:nvSpPr>
        <p:spPr>
          <a:xfrm>
            <a:off x="911423" y="1600201"/>
            <a:ext cx="10369154" cy="4525963"/>
          </a:xfrm>
          <a:prstGeom prst="rect">
            <a:avLst/>
          </a:prstGeom>
        </p:spPr>
        <p:txBody>
          <a:bodyPr/>
          <a:lstStyle/>
          <a:p>
            <a:pPr>
              <a:lnSpc>
                <a:spcPct val="110000"/>
              </a:lnSpc>
              <a:defRPr sz="3000"/>
            </a:pPr>
            <a:r>
              <a:t>DB plans an effective tool to attract and retain talent</a:t>
            </a:r>
          </a:p>
          <a:p>
            <a:pPr>
              <a:lnSpc>
                <a:spcPct val="110000"/>
              </a:lnSpc>
              <a:defRPr sz="3000"/>
            </a:pPr>
            <a:r>
              <a:t>DB plans also a tool to shed workers when they stopped being productive through mandatory retirement</a:t>
            </a:r>
          </a:p>
          <a:p>
            <a:pPr>
              <a:lnSpc>
                <a:spcPct val="110000"/>
              </a:lnSpc>
              <a:defRPr sz="3000"/>
            </a:pPr>
            <a:r>
              <a:t>Early on, no accounting requirements and no/little pension regulation</a:t>
            </a:r>
          </a:p>
          <a:p>
            <a:pPr>
              <a:lnSpc>
                <a:spcPct val="110000"/>
              </a:lnSpc>
              <a:defRPr sz="3000"/>
            </a:pPr>
            <a:r>
              <a:t>DB plans were designed to serve employers’ business needs</a:t>
            </a:r>
          </a:p>
        </p:txBody>
      </p:sp>
      <p:sp>
        <p:nvSpPr>
          <p:cNvPr id="306" name="TextBox 4"/>
          <p:cNvSpPr/>
          <p:nvPr/>
        </p:nvSpPr>
        <p:spPr>
          <a:xfrm>
            <a:off x="567891" y="6381550"/>
            <a:ext cx="3320715" cy="369333"/>
          </a:xfrm>
          <a:prstGeom prst="rect">
            <a:avLst/>
          </a:prstGeom>
          <a:solidFill>
            <a:srgbClr val="F6F7F0"/>
          </a:solidFill>
          <a:ln w="12700">
            <a:miter lim="400000"/>
          </a:ln>
        </p:spPr>
        <p:txBody>
          <a:bodyPr lIns="45719" rIns="45719"/>
          <a:lstStyle/>
          <a:p>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Title 1"/>
          <p:cNvSpPr txBox="1">
            <a:spLocks noGrp="1"/>
          </p:cNvSpPr>
          <p:nvPr>
            <p:ph type="title"/>
          </p:nvPr>
        </p:nvSpPr>
        <p:spPr>
          <a:xfrm>
            <a:off x="911423" y="692695"/>
            <a:ext cx="10369154" cy="576066"/>
          </a:xfrm>
          <a:prstGeom prst="rect">
            <a:avLst/>
          </a:prstGeom>
        </p:spPr>
        <p:txBody>
          <a:bodyPr>
            <a:normAutofit fontScale="90000"/>
          </a:bodyPr>
          <a:lstStyle>
            <a:lvl1pPr algn="ctr" defTabSz="877823">
              <a:defRPr sz="3455"/>
            </a:lvl1pPr>
          </a:lstStyle>
          <a:p>
            <a:r>
              <a:t>1980’s to Present</a:t>
            </a:r>
          </a:p>
        </p:txBody>
      </p:sp>
      <p:sp>
        <p:nvSpPr>
          <p:cNvPr id="309" name="Content Placeholder 2"/>
          <p:cNvSpPr txBox="1">
            <a:spLocks noGrp="1"/>
          </p:cNvSpPr>
          <p:nvPr>
            <p:ph type="body" idx="1"/>
          </p:nvPr>
        </p:nvSpPr>
        <p:spPr>
          <a:xfrm>
            <a:off x="911423" y="1600201"/>
            <a:ext cx="10369154" cy="4398263"/>
          </a:xfrm>
          <a:prstGeom prst="rect">
            <a:avLst/>
          </a:prstGeom>
        </p:spPr>
        <p:txBody>
          <a:bodyPr/>
          <a:lstStyle/>
          <a:p>
            <a:pPr>
              <a:lnSpc>
                <a:spcPct val="108000"/>
              </a:lnSpc>
            </a:pPr>
            <a:r>
              <a:t>From 1960s to 1980s, pensions became more strictly regulated</a:t>
            </a:r>
          </a:p>
          <a:p>
            <a:pPr>
              <a:lnSpc>
                <a:spcPct val="108000"/>
              </a:lnSpc>
            </a:pPr>
            <a:r>
              <a:t>Private sector accounting standards required recognition of pension liabilities on company books</a:t>
            </a:r>
          </a:p>
          <a:p>
            <a:pPr>
              <a:lnSpc>
                <a:spcPct val="108000"/>
              </a:lnSpc>
            </a:pPr>
            <a:r>
              <a:t>Private sector begins shedding DB plans starting in 1980s – mass exodus</a:t>
            </a:r>
          </a:p>
          <a:p>
            <a:pPr>
              <a:lnSpc>
                <a:spcPct val="108000"/>
              </a:lnSpc>
            </a:pPr>
            <a:r>
              <a:t>After 2008-09 financial crisis, public sector employers began attack on DB</a:t>
            </a:r>
          </a:p>
        </p:txBody>
      </p:sp>
      <p:sp>
        <p:nvSpPr>
          <p:cNvPr id="310" name="TextBox 3"/>
          <p:cNvSpPr/>
          <p:nvPr/>
        </p:nvSpPr>
        <p:spPr>
          <a:xfrm>
            <a:off x="567891" y="6381550"/>
            <a:ext cx="3320715" cy="369333"/>
          </a:xfrm>
          <a:prstGeom prst="rect">
            <a:avLst/>
          </a:prstGeom>
          <a:solidFill>
            <a:srgbClr val="F6F7F0"/>
          </a:solidFill>
          <a:ln w="12700">
            <a:miter lim="400000"/>
          </a:ln>
        </p:spPr>
        <p:txBody>
          <a:bodyPr lIns="45719" rIns="45719"/>
          <a:lstStyle/>
          <a:p>
            <a:endParaRPr/>
          </a:p>
        </p:txBody>
      </p:sp>
    </p:spTree>
  </p:cSld>
  <p:clrMapOvr>
    <a:masterClrMapping/>
  </p:clrMapOvr>
  <p:transition spd="med"/>
</p:sld>
</file>

<file path=ppt/theme/theme1.xml><?xml version="1.0" encoding="utf-8"?>
<a:theme xmlns:a="http://schemas.openxmlformats.org/drawingml/2006/main" name="Theme1">
  <a:themeElements>
    <a:clrScheme name="Theme1">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heme1">
      <a:majorFont>
        <a:latin typeface="Calibri"/>
        <a:ea typeface="Calibri"/>
        <a:cs typeface="Calibri"/>
      </a:majorFont>
      <a:minorFont>
        <a:latin typeface="Helvetica"/>
        <a:ea typeface="Helvetica"/>
        <a:cs typeface="Helvetica"/>
      </a:minorFont>
    </a:fontScheme>
    <a:fmtScheme name="Them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heme1">
  <a:themeElements>
    <a:clrScheme name="Theme1">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heme1">
      <a:majorFont>
        <a:latin typeface="Calibri"/>
        <a:ea typeface="Calibri"/>
        <a:cs typeface="Calibri"/>
      </a:majorFont>
      <a:minorFont>
        <a:latin typeface="Helvetica"/>
        <a:ea typeface="Helvetica"/>
        <a:cs typeface="Helvetica"/>
      </a:minorFont>
    </a:fontScheme>
    <a:fmtScheme name="Them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823abc5a-e2ce-4e54-a09f-ce58cf8c40c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D50B3B1F13653459E2803CC7793E01F" ma:contentTypeVersion="19" ma:contentTypeDescription="Create a new document." ma:contentTypeScope="" ma:versionID="1622a87d1359bf71d5904618709a12a1">
  <xsd:schema xmlns:xsd="http://www.w3.org/2001/XMLSchema" xmlns:xs="http://www.w3.org/2001/XMLSchema" xmlns:p="http://schemas.microsoft.com/office/2006/metadata/properties" xmlns:ns2="823abc5a-e2ce-4e54-a09f-ce58cf8c40c3" xmlns:ns3="e164216e-6460-4e3d-870b-b0d441bb8eab" targetNamespace="http://schemas.microsoft.com/office/2006/metadata/properties" ma:root="true" ma:fieldsID="d26a1867a454b5e1234b210fac2573ce" ns2:_="" ns3:_="">
    <xsd:import namespace="823abc5a-e2ce-4e54-a09f-ce58cf8c40c3"/>
    <xsd:import namespace="e164216e-6460-4e3d-870b-b0d441bb8ea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statu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3abc5a-e2ce-4e54-a09f-ce58cf8c40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status" ma:index="20" nillable="true" ma:displayName="status" ma:description="has this been changed and uploaded to MRM?" ma:format="Dropdown" ma:internalName="status">
      <xsd:simpleType>
        <xsd:restriction base="dms:Text">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164216e-6460-4e3d-870b-b0d441bb8ea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18D410-953C-4911-9CD1-233E59B7A11D}">
  <ds:schemaRefs>
    <ds:schemaRef ds:uri="http://purl.org/dc/elements/1.1/"/>
    <ds:schemaRef ds:uri="http://purl.org/dc/terms/"/>
    <ds:schemaRef ds:uri="http://schemas.microsoft.com/office/2006/metadata/properties"/>
    <ds:schemaRef ds:uri="http://purl.org/dc/dcmitype/"/>
    <ds:schemaRef ds:uri="823abc5a-e2ce-4e54-a09f-ce58cf8c40c3"/>
    <ds:schemaRef ds:uri="http://schemas.microsoft.com/office/2006/documentManagement/types"/>
    <ds:schemaRef ds:uri="e164216e-6460-4e3d-870b-b0d441bb8eab"/>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CA45C9F-4F4B-4A81-B227-91311C2190E5}">
  <ds:schemaRefs>
    <ds:schemaRef ds:uri="http://schemas.microsoft.com/sharepoint/v3/contenttype/forms"/>
  </ds:schemaRefs>
</ds:datastoreItem>
</file>

<file path=customXml/itemProps3.xml><?xml version="1.0" encoding="utf-8"?>
<ds:datastoreItem xmlns:ds="http://schemas.openxmlformats.org/officeDocument/2006/customXml" ds:itemID="{55C02F11-8616-4A63-962C-EC7BB2F31C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3abc5a-e2ce-4e54-a09f-ce58cf8c40c3"/>
    <ds:schemaRef ds:uri="e164216e-6460-4e3d-870b-b0d441bb8e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1505</Words>
  <Application>Microsoft Macintosh PowerPoint</Application>
  <PresentationFormat>Widescreen</PresentationFormat>
  <Paragraphs>139</Paragraphs>
  <Slides>26</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Calibri Light</vt:lpstr>
      <vt:lpstr>Museo Slab 500</vt:lpstr>
      <vt:lpstr>Open Sans</vt:lpstr>
      <vt:lpstr>Open Sans Light</vt:lpstr>
      <vt:lpstr>Trebuchet MS</vt:lpstr>
      <vt:lpstr>Theme1</vt:lpstr>
      <vt:lpstr>CUPE Pension Trustee Training May 2022</vt:lpstr>
      <vt:lpstr>Pension history, trends, and context in 2022</vt:lpstr>
      <vt:lpstr>1. Canada’s Pension System and issues we face today</vt:lpstr>
      <vt:lpstr>1952-1967: Public Pension System Established</vt:lpstr>
      <vt:lpstr>Private, Individualized Approaches</vt:lpstr>
      <vt:lpstr>Modest Public Pensions</vt:lpstr>
      <vt:lpstr>PowerPoint Presentation</vt:lpstr>
      <vt:lpstr>Pre-1980s Employer Views on DB Pensions</vt:lpstr>
      <vt:lpstr>1980’s to Present</vt:lpstr>
      <vt:lpstr>Workplace pension coverage in Canada</vt:lpstr>
      <vt:lpstr>Governance of workplace pension plans</vt:lpstr>
      <vt:lpstr>Summary: Canada’s Pension System</vt:lpstr>
      <vt:lpstr>2. CPP Expansion: 2016 Success</vt:lpstr>
      <vt:lpstr>CPP deal: the basics</vt:lpstr>
      <vt:lpstr>Historic deal</vt:lpstr>
      <vt:lpstr>Public Pension System Still Too Small</vt:lpstr>
      <vt:lpstr>3. Bargaining Issues: The Attack on DB Plans</vt:lpstr>
      <vt:lpstr>Conflicting Interests on Pensions</vt:lpstr>
      <vt:lpstr>Typical Employer Strategy (General)</vt:lpstr>
      <vt:lpstr>Specific Employer Strategies</vt:lpstr>
      <vt:lpstr>Workplace plans and CPP expansion?</vt:lpstr>
      <vt:lpstr>PowerPoint Presentation</vt:lpstr>
      <vt:lpstr>Red Flags!</vt:lpstr>
      <vt:lpstr>Trends: Pension consolidation</vt:lpstr>
      <vt:lpstr>Trends to watch: pension investments fueling privatization?</vt:lpstr>
      <vt:lpstr>Other trends to watch: The return of inflation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CUPE Pension Trustee Training May 2022</dc:title>
  <cp:lastModifiedBy>Marnie Thorp</cp:lastModifiedBy>
  <cp:revision>1</cp:revision>
  <dcterms:modified xsi:type="dcterms:W3CDTF">2022-05-10T16:14:18Z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0x010100FD50B3B1F13653459E2803CC7793E01F</vt:lpwstr>
  </property>
</Properties>
</file>